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2" r:id="rId7"/>
    <p:sldId id="283" r:id="rId8"/>
    <p:sldId id="284" r:id="rId9"/>
    <p:sldId id="285" r:id="rId10"/>
    <p:sldId id="28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99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732" y="3140968"/>
            <a:ext cx="8784976" cy="129614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Ñ³Ù³Ï³ñ·»ñÁ G2C ºì G2B Ñ³ïí³ÍáõÙ</a:t>
            </a:r>
          </a:p>
        </p:txBody>
      </p:sp>
      <p:pic>
        <p:nvPicPr>
          <p:cNvPr id="1026" name="Picture 2" descr="C:\Users\HG\Desktop\821143-g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85344"/>
            <a:ext cx="2712740" cy="271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G\Desktop\821137-g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64" y="-12700"/>
            <a:ext cx="2933080" cy="293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164" y="548680"/>
            <a:ext cx="8145164" cy="5760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¾É»ÏïñáÝ³ÛÇÝ Ï³é³í³ñáõÃÛáõÝ Ñ³ëÏ³óáõÃÛáõÝÁ (E-Government)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1384315"/>
            <a:ext cx="7200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Arial Armenian" pitchFamily="34" charset="0"/>
              </a:rPr>
              <a:t>	Î»Ýë³Ï³Ý </a:t>
            </a:r>
            <a:r>
              <a:rPr lang="en-US" sz="2000" dirty="0">
                <a:latin typeface="Arial Armenian" pitchFamily="34" charset="0"/>
              </a:rPr>
              <a:t>µ³ñÓñ ëï³Ý¹³ñïÝ»ñÇ ï³ñ³ÍáõÙÁ ï»Õ»Ï³ïí³Ï³Ý Ñ³ë³ñ³ÏáõÃÛáõÝáõÙ å»ïáõÃÛ³Ý ÑÇÙÝ³Ï³Ý ËÝ¹ÇñÝ»ñÇó Ù»ÏÝ ¿: ä»ï³Ï³Ý Ù³ñÙÇÝÝ»ñÇ ¨ ³½·³µÝ³ÏãáõÃÛ³Ý ÷áËÑ³ñ³µ»ñáõÃÛáõÝÝ»ñáõÙ ï»Õ»Ï³ïí³Ï³Ý Ñ³Õáñ¹³ÏóáõÃÛ³Ý ï»ËÝáÉá·Ç³Ý»ñÇ É³ÛÝ³Ù³ëßï³µ Ý»ñ¹ñáõÙÁ </a:t>
            </a:r>
            <a:r>
              <a:rPr lang="en-US" sz="2000" dirty="0" err="1">
                <a:latin typeface="Arial Armenian" pitchFamily="34" charset="0"/>
              </a:rPr>
              <a:t>ÃáõÛÉ</a:t>
            </a:r>
            <a:r>
              <a:rPr lang="en-US" sz="2000" dirty="0">
                <a:latin typeface="Arial Armenian" pitchFamily="34" charset="0"/>
              </a:rPr>
              <a:t> ¿ ï³ÉÇë ó³ÝÏ³ó³Í µÝ³ÏãÇ ¿³Ï³Ýáñ»Ý Ïñ×³ï»É ëï³Ý¹³ñï ·áñÍÁÝÃ³óÝ»ñÇ íñ³ Í³ËëíáÕ Å³Ù³Ý³ÏÁ: Ð³ñÏ³ÛÇÝ Ñ³Ûï³ñ³ñ³·ñ»ñÇ Éñ³óáõÙÁ, ÏáÙáõÝ³É Í³é³ÛáõÃÛáõÝÝ»ñÇ ¹ÇÙ³ó í×³ñáõÙÁ, </a:t>
            </a:r>
            <a:r>
              <a:rPr lang="en-US" sz="2000" dirty="0" err="1">
                <a:latin typeface="Arial Armenian" pitchFamily="34" charset="0"/>
              </a:rPr>
              <a:t>ùÝÝáõÃÛáõÝÝ»ñ</a:t>
            </a:r>
            <a:r>
              <a:rPr lang="en-US" sz="2000" dirty="0">
                <a:latin typeface="Arial Armenian" pitchFamily="34" charset="0"/>
              </a:rPr>
              <a:t> Ñ³ÝÓÝ»ÉÁ, ï³ñ³ï»ë³Ï ï»Õ»Ï³ÝùÝ»ñÇ ëï³óáõÙÁ, å»ï³Ï³Ý ·ñ³ÝïÝ»ñÇ ¨ ëáõµëÇ¹Ç³Ý»ñÇ ëï³óáõÙÁ, å»ï³Ï³Ý Í³é³ÛáÕÝ»ñÇ </a:t>
            </a:r>
            <a:r>
              <a:rPr lang="en-US" sz="2000" dirty="0" err="1">
                <a:latin typeface="Arial Armenian" pitchFamily="34" charset="0"/>
              </a:rPr>
              <a:t>Ñ»ï</a:t>
            </a:r>
            <a:r>
              <a:rPr lang="en-US" sz="2000" dirty="0">
                <a:latin typeface="Arial Armenian" pitchFamily="34" charset="0"/>
              </a:rPr>
              <a:t> íÇ¹»áÏáÝý»ñ»ÝóÇ³Ý»ñÁ ¨ ³ÛÉÝ. ëñ³Ýù Ý»ñÏ³ÛáõÙë íÇñïáõ³É </a:t>
            </a:r>
            <a:r>
              <a:rPr lang="en-US" sz="2000" dirty="0" err="1">
                <a:latin typeface="Arial Armenian" pitchFamily="34" charset="0"/>
              </a:rPr>
              <a:t>Ï»ñåáí</a:t>
            </a:r>
            <a:r>
              <a:rPr lang="en-US" sz="2000" dirty="0">
                <a:latin typeface="Arial Armenian" pitchFamily="34" charset="0"/>
              </a:rPr>
              <a:t> Çñ³Ï³Ý³óíáÕ ·áñÍÁÝÃ³óÝ»ñÇ ÙÇ³ÛÝ ÙÇ Ù³ëÝ »Ý: </a:t>
            </a:r>
          </a:p>
        </p:txBody>
      </p:sp>
    </p:spTree>
    <p:extLst>
      <p:ext uri="{BB962C8B-B14F-4D97-AF65-F5344CB8AC3E}">
        <p14:creationId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620688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²ßË³ñÑáõÙ </a:t>
            </a:r>
            <a:r>
              <a:rPr lang="en-US" dirty="0">
                <a:latin typeface="Arial Armenian" pitchFamily="34" charset="0"/>
              </a:rPr>
              <a:t>·</a:t>
            </a:r>
            <a:r>
              <a:rPr lang="en-US" dirty="0" err="1">
                <a:latin typeface="Arial Armenian" pitchFamily="34" charset="0"/>
              </a:rPr>
              <a:t>áÛáõÃÛáõÝ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áõÝ»Ý</a:t>
            </a:r>
            <a:r>
              <a:rPr lang="en-US" dirty="0">
                <a:latin typeface="Arial Armenian" pitchFamily="34" charset="0"/>
              </a:rPr>
              <a:t> å»ï³Ï³Ý ¿É»ÏïñáÝ³ÛÇÝ Ï³é³í³ñÙ³Ý Ñ³Ù³Ï³ñ·»ñÇ Ñ»ï¨Û³É Ù³Ï³ñ¹³ÏÝ»ñÁ.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Î³é³í³ñáõÃÛ³Ý </a:t>
            </a:r>
            <a:r>
              <a:rPr lang="en-US" b="1" dirty="0" err="1">
                <a:latin typeface="Arial Armenian" pitchFamily="34" charset="0"/>
              </a:rPr>
              <a:t>áñáß</a:t>
            </a:r>
            <a:r>
              <a:rPr lang="en-US" b="1" dirty="0">
                <a:latin typeface="Arial Armenian" pitchFamily="34" charset="0"/>
              </a:rPr>
              <a:t> ·áñÍÁÝÃ³óÝ»ñÇ Ï³Ù ëïáñ³µ³Å³ÝáõÙÝ»ñÇ í»ñ³µ»ñÛ³É ÇÝýáñÙ³óÇ³ÛÇ ïñ³Ù³¹ñÙ³Ý ÙÇ³ÏáÕÙ³ÝÇ Ñ³Õáñ¹³ÏóáõÃÛáõÝ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ºñÏÏáÕÙ³ÝÇ Ñ³Õáñ¹³ÏóáõÃÛáõÝ, </a:t>
            </a:r>
            <a:r>
              <a:rPr lang="en-US" b="1" dirty="0" err="1">
                <a:latin typeface="Arial Armenian" pitchFamily="34" charset="0"/>
              </a:rPr>
              <a:t>áñÁ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ÃáõÛÉ</a:t>
            </a:r>
            <a:r>
              <a:rPr lang="en-US" b="1" dirty="0">
                <a:latin typeface="Arial Armenian" pitchFamily="34" charset="0"/>
              </a:rPr>
              <a:t> ¿ ï³ÉÇë ëï³Ý³É ù³Õ³ù³óÇÝ»ñÇ Ñ»ï³¹³ñÓ ³ñÓ³·³ÝùÁ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Î³é³í³ñ³Ï³Ý ·áñÍÁÝÃ³óÝ»ñÇ ³å³ÑáíÙ³Ý ·áñÍ³ñù³ÛÇÝ Ñ³Ù³Ï³ñ·»ñ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Ø³ëÝ³·Çï³óí³Í åáñï³É, </a:t>
            </a:r>
            <a:r>
              <a:rPr lang="en-US" b="1" dirty="0" err="1">
                <a:latin typeface="Arial Armenian" pitchFamily="34" charset="0"/>
              </a:rPr>
              <a:t>áñÁ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ÃáõÛÉ</a:t>
            </a:r>
            <a:r>
              <a:rPr lang="en-US" b="1" dirty="0">
                <a:latin typeface="Arial Armenian" pitchFamily="34" charset="0"/>
              </a:rPr>
              <a:t> ¿ ï³ÉÇë Çñ³Ï³Ý³óÝ»É ù³Õ³ù³óÇÝ»ñÇ </a:t>
            </a:r>
            <a:r>
              <a:rPr lang="en-US" b="1" dirty="0" err="1">
                <a:latin typeface="Arial Armenian" pitchFamily="34" charset="0"/>
              </a:rPr>
              <a:t>áõ</a:t>
            </a:r>
            <a:r>
              <a:rPr lang="en-US" b="1" dirty="0">
                <a:latin typeface="Arial Armenian" pitchFamily="34" charset="0"/>
              </a:rPr>
              <a:t> å»ï³Ï³Ý Ù³ñÙÇÝÝ»ñÇ </a:t>
            </a:r>
            <a:r>
              <a:rPr lang="en-US" b="1" dirty="0" err="1">
                <a:latin typeface="Arial Armenian" pitchFamily="34" charset="0"/>
              </a:rPr>
              <a:t>ÙÇç</a:t>
            </a:r>
            <a:r>
              <a:rPr lang="en-US" b="1" dirty="0">
                <a:latin typeface="Arial Armenian" pitchFamily="34" charset="0"/>
              </a:rPr>
              <a:t>¨ µ</a:t>
            </a:r>
            <a:r>
              <a:rPr lang="en-US" b="1" dirty="0" err="1">
                <a:latin typeface="Arial Armenian" pitchFamily="34" charset="0"/>
              </a:rPr>
              <a:t>áÉáñ</a:t>
            </a:r>
            <a:r>
              <a:rPr lang="en-US" b="1" dirty="0">
                <a:latin typeface="Arial Armenian" pitchFamily="34" charset="0"/>
              </a:rPr>
              <a:t> ·áñÍ³ñùÝ»ñÁ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43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8920" y="620688"/>
            <a:ext cx="7272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000" dirty="0">
                <a:latin typeface="Arial Armenian" pitchFamily="34" charset="0"/>
              </a:rPr>
              <a:t>¾É»ÏïñáÝ³ÛÇÝ Ï³é³í³ñáõÃÛ³Ý ëï»ÕÍÙ³Ý ³é³çÇÝ Ù³Ï³ñ¹³ÏÁ ï»Õ»Ï³ïí³Ï³Ý </a:t>
            </a:r>
            <a:r>
              <a:rPr lang="en-US" sz="2000" dirty="0" err="1">
                <a:latin typeface="Arial Armenian" pitchFamily="34" charset="0"/>
              </a:rPr>
              <a:t>ÇÝï»ñÝ»ï</a:t>
            </a:r>
            <a:r>
              <a:rPr lang="en-US" sz="2000" dirty="0">
                <a:latin typeface="Arial Armenian" pitchFamily="34" charset="0"/>
              </a:rPr>
              <a:t> åáñï³ÉÇ </a:t>
            </a:r>
            <a:r>
              <a:rPr lang="en-US" sz="2000" dirty="0" err="1">
                <a:latin typeface="Arial Armenian" pitchFamily="34" charset="0"/>
              </a:rPr>
              <a:t>ëï»ÕÍáõÙÝ</a:t>
            </a:r>
            <a:r>
              <a:rPr lang="en-US" sz="2000" dirty="0">
                <a:latin typeface="Arial Armenian" pitchFamily="34" charset="0"/>
              </a:rPr>
              <a:t> ¿, </a:t>
            </a:r>
            <a:r>
              <a:rPr lang="en-US" sz="2000" dirty="0" err="1">
                <a:latin typeface="Arial Armenian" pitchFamily="34" charset="0"/>
              </a:rPr>
              <a:t>áñÁ</a:t>
            </a:r>
            <a:r>
              <a:rPr lang="en-US" sz="2000" dirty="0">
                <a:latin typeface="Arial Armenian" pitchFamily="34" charset="0"/>
              </a:rPr>
              <a:t> Ý»ñÏ³Û³óÝáõÙ ¿ ó³ÝÏ³ó³Í ·áñÍ³éÝ³Ï³Ý ¨ ËáñÑñ¹³ïí³Ï³Ý ÇÝýáñÙ³óÇ³ ïíÛ³É å»ï³Ï³Ý Ù³ñÙÝÇ í»ñ³µ»ñÛ³É:</a:t>
            </a:r>
            <a:endParaRPr lang="en-US" sz="2000" b="1" dirty="0">
              <a:latin typeface="Arial Armenian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>
                <a:latin typeface="Arial Armenian" pitchFamily="34" charset="0"/>
              </a:rPr>
              <a:t>¾É»ÏïñáÝ³ÛÇÝ Ï³é³í³ñáõÃÛ³Ý ëï»ÕÍÙ³Ý »ñÏñáñ¹ Ù³Ï³ñ¹³ÏáõÙ ï»Õ»Ï³ïí³Ï³Ý </a:t>
            </a:r>
            <a:r>
              <a:rPr lang="en-US" sz="2000" dirty="0" err="1">
                <a:latin typeface="Arial Armenian" pitchFamily="34" charset="0"/>
              </a:rPr>
              <a:t>ÇÝï»ñÝ»ï</a:t>
            </a:r>
            <a:r>
              <a:rPr lang="en-US" sz="2000" dirty="0">
                <a:latin typeface="Arial Armenian" pitchFamily="34" charset="0"/>
              </a:rPr>
              <a:t> åáñï³ÉÁ í»ñ³ÍíáõÙ ¿ ÙÇ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ÇßË³Ý³Ï³Ý Ù³ñÙÇÝÝ»ñÇ </a:t>
            </a:r>
            <a:r>
              <a:rPr lang="en-US" sz="2000" dirty="0" err="1">
                <a:latin typeface="Arial Armenian" pitchFamily="34" charset="0"/>
              </a:rPr>
              <a:t>ÙÛáõë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µÇ½Ý»ëÝ»ñÇ ¨ ù³Õ³ù³óÇÝ»ñÇ »ñÏÏáÕÙ³ÝÇ ß÷Ù³Ý ·</a:t>
            </a:r>
            <a:r>
              <a:rPr lang="en-US" sz="2000" dirty="0" err="1">
                <a:latin typeface="Arial Armenian" pitchFamily="34" charset="0"/>
              </a:rPr>
              <a:t>áñÍÇùÇ</a:t>
            </a:r>
            <a:r>
              <a:rPr lang="en-US" sz="2000" dirty="0">
                <a:latin typeface="Arial Armenian" pitchFamily="34" charset="0"/>
              </a:rPr>
              <a:t>: ¸ñ³ Ñ³Ù³ñ Ñ³ñ³µ»ñáõÃÛ³Ý </a:t>
            </a:r>
            <a:r>
              <a:rPr lang="en-US" sz="2000" dirty="0" err="1">
                <a:latin typeface="Arial Armenian" pitchFamily="34" charset="0"/>
              </a:rPr>
              <a:t>ÏáÕÙ»ñÇ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 ï»Õ»Ï³ïí³Ï³Ý ÷áËÑ³ñ³µ»ñáõÃÛáõÝÝ»ñÇ ëï³Ý¹³ñï³óáõÙ </a:t>
            </a:r>
            <a:r>
              <a:rPr lang="en-US" sz="2000" dirty="0" err="1">
                <a:latin typeface="Arial Armenian" pitchFamily="34" charset="0"/>
              </a:rPr>
              <a:t>å»ïù</a:t>
            </a:r>
            <a:r>
              <a:rPr lang="en-US" sz="2000" dirty="0">
                <a:latin typeface="Arial Armenian" pitchFamily="34" charset="0"/>
              </a:rPr>
              <a:t> ¿ Çñ³Ï³Ý³óíÇ: </a:t>
            </a:r>
            <a:endParaRPr lang="en-US" sz="2000" b="1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9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38052" y="620688"/>
            <a:ext cx="69127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n-US" sz="2000" dirty="0" smtClean="0">
                <a:latin typeface="Arial Armenian" pitchFamily="34" charset="0"/>
              </a:rPr>
              <a:t>ºññáñ¹ </a:t>
            </a:r>
            <a:r>
              <a:rPr lang="en-US" sz="2000" dirty="0">
                <a:latin typeface="Arial Armenian" pitchFamily="34" charset="0"/>
              </a:rPr>
              <a:t>Ù³Ï³ñ¹³ÏáõÙ </a:t>
            </a:r>
            <a:r>
              <a:rPr lang="en-US" sz="2000" dirty="0" err="1">
                <a:latin typeface="Arial Armenian" pitchFamily="34" charset="0"/>
              </a:rPr>
              <a:t>ÇÝï»ñÝ»ï</a:t>
            </a:r>
            <a:r>
              <a:rPr lang="en-US" sz="2000" dirty="0">
                <a:latin typeface="Arial Armenian" pitchFamily="34" charset="0"/>
              </a:rPr>
              <a:t> åáñï³ÉÁ ÑÝ³ñ³íáñáõÃÛáõÝ ¿ </a:t>
            </a:r>
            <a:r>
              <a:rPr lang="en-US" sz="2000" dirty="0" err="1">
                <a:latin typeface="Arial Armenian" pitchFamily="34" charset="0"/>
              </a:rPr>
              <a:t>ÁÝÓ»éáõÙ</a:t>
            </a:r>
            <a:r>
              <a:rPr lang="en-US" sz="2000" dirty="0">
                <a:latin typeface="Arial Armenian" pitchFamily="34" charset="0"/>
              </a:rPr>
              <a:t> Çñ³Ï³Ý³óÝ»É å»ïáõÃÛ³Ý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ù³Õ³ù³óÇÝ»ñÇ ¨ µÇ½Ý»ëÇ ÷áËÑ³ñ³µ»ñáõÃÛáõÝÝ»ñÇ ³é³ÝÓÇÝ ·áñÍÁÝÃ³óÝ»ñ ¿É»ÏïñáÝ³ÛÇÝ ýáñÙ³ïáí: ²ÛÝ Ï³ñáÕ ¿ Ý»ñ³é»É ûñÇÝ³Ï Ñ³ñÏ³ÛÇÝ í×³ñáõÙÝ»ñÁ, ëáóÇ³É³Ï³Ý í×³ñáõÙÝ»ñÁ, Ï³½Ù³Ï»ñåáõÃÛáõÝÝ»ñÇ ·ñ³ÝóáõÙÁ, Ñ³í³ëï³·ñ»ñÇ ïñ³Ù³¹ñáõÙÁ ¨ </a:t>
            </a:r>
            <a:r>
              <a:rPr lang="en-US" sz="2000" dirty="0" smtClean="0">
                <a:latin typeface="Arial Armenian" pitchFamily="34" charset="0"/>
              </a:rPr>
              <a:t>³ÛÉÝ:</a:t>
            </a:r>
          </a:p>
          <a:p>
            <a:pPr marL="342900" indent="-342900" algn="just">
              <a:buFont typeface="+mj-lt"/>
              <a:buAutoNum type="arabicPeriod" startAt="3"/>
            </a:pPr>
            <a:r>
              <a:rPr lang="en-US" sz="2000" dirty="0" err="1" smtClean="0">
                <a:latin typeface="Arial Armenian" pitchFamily="34" charset="0"/>
              </a:rPr>
              <a:t>ì»ñçÇÝ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>
                <a:latin typeface="Arial Armenian" pitchFamily="34" charset="0"/>
              </a:rPr>
              <a:t>ãáññáñ¹ Ù³Ï³ñ³¹³ÏÁ »ÝÃ³¹ñáõÙ ¿ åáñï³ÉÇ ³éÏ³ÛáõÃÛáõÝ, </a:t>
            </a:r>
            <a:r>
              <a:rPr lang="en-US" sz="2000" dirty="0" err="1">
                <a:latin typeface="Arial Armenian" pitchFamily="34" charset="0"/>
              </a:rPr>
              <a:t>áñÝ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ÇÝï</a:t>
            </a:r>
            <a:r>
              <a:rPr lang="en-US" sz="2000" dirty="0">
                <a:latin typeface="Arial Armenian" pitchFamily="34" charset="0"/>
              </a:rPr>
              <a:t>»·</a:t>
            </a:r>
            <a:r>
              <a:rPr lang="en-US" sz="2000" dirty="0" err="1">
                <a:latin typeface="Arial Armenian" pitchFamily="34" charset="0"/>
              </a:rPr>
              <a:t>ñáõÙ</a:t>
            </a:r>
            <a:r>
              <a:rPr lang="en-US" sz="2000" dirty="0">
                <a:latin typeface="Arial Armenian" pitchFamily="34" charset="0"/>
              </a:rPr>
              <a:t> ¿ å»ï³Ï³Ý Ï³é³í³ñÙ³Ý Í³é³ÛáõÃÛáõÝÝ»ñÇ </a:t>
            </a:r>
            <a:r>
              <a:rPr lang="en-US" sz="2000" dirty="0" err="1">
                <a:latin typeface="Arial Armenian" pitchFamily="34" charset="0"/>
              </a:rPr>
              <a:t>áÕç</a:t>
            </a:r>
            <a:r>
              <a:rPr lang="en-US" sz="2000" dirty="0">
                <a:latin typeface="Arial Armenian" pitchFamily="34" charset="0"/>
              </a:rPr>
              <a:t> ÷³Ã»ÃÁ ¨ ³å³ÑáíáõÙ ¿ ù³Õ³ù³óÇÝ»ñÇ ³½³ï </a:t>
            </a:r>
            <a:r>
              <a:rPr lang="en-US" sz="2000" dirty="0" err="1">
                <a:latin typeface="Arial Armenian" pitchFamily="34" charset="0"/>
              </a:rPr>
              <a:t>ÙáõïùÇ</a:t>
            </a:r>
            <a:r>
              <a:rPr lang="en-US" sz="2000" dirty="0">
                <a:latin typeface="Arial Armenian" pitchFamily="34" charset="0"/>
              </a:rPr>
              <a:t> ÑÝ³ñ³íáñáõÃÛáõÝÁ ¹»åÇ ³Û¹ Í³é³ÛáõÃÛáõÝÝ»ñÁ: ÜÙ³Ý³ïÇå åáñï³ÉÝ»ñÇ Ý»ñ¹ñáõÙÁ Ýå³ëïáõÙ ¿ å»ï³Ï³Ý Ï³½Ù³Ï»ñåáõÃÛáõÝÝ»ñÇ ·áñÍáõÝ»áõÃÛ³Ý ³ñ¹ÛáõÝ³í»ïáõÃÛ³Ý µ³ñÓñ³óÙ³ÝÁ, </a:t>
            </a:r>
            <a:r>
              <a:rPr lang="en-US" sz="2000" dirty="0" err="1">
                <a:latin typeface="Arial Armenian" pitchFamily="34" charset="0"/>
              </a:rPr>
              <a:t>ÇÝãå»ë</a:t>
            </a:r>
            <a:r>
              <a:rPr lang="en-US" sz="2000" dirty="0">
                <a:latin typeface="Arial Armenian" pitchFamily="34" charset="0"/>
              </a:rPr>
              <a:t> Ý³¨ å»ï³Ï³Ý Ñ³ïí³ÍáõÙ µÛáõñáÏñ³ïÇ³ÛÇ Ù³Ï³ñ¹³ÏÇ ½·³ÉÇ Ýí³½»óÙ³ÝÁ: </a:t>
            </a:r>
            <a:endParaRPr lang="en-US" sz="2000" b="1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87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1720" y="332656"/>
            <a:ext cx="5670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 Armenian" pitchFamily="34" charset="0"/>
              </a:rPr>
              <a:t>¾É»ÏïñáÝ³ÛÇÝ Ï³é³í³ñáõÃÛ³Ý Ï³éáõóí³ÍùÁ</a:t>
            </a:r>
            <a:endParaRPr lang="en-US" sz="2000" b="1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39" y="980728"/>
            <a:ext cx="72635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¾</a:t>
            </a:r>
            <a:r>
              <a:rPr lang="en-US" dirty="0">
                <a:latin typeface="Arial Armenian" pitchFamily="34" charset="0"/>
              </a:rPr>
              <a:t>É»ÏïñáÝ³ÛÇÝ Ï³é³í³ñáõÃÛ³Ý åáñï³ÉÁ Ï³ñáÕ ¿ ù³Õ³ù³óÇÝ»ñÇÝ 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ÑÝ³ñ³íáñáõÃÛáõÝ </a:t>
            </a:r>
            <a:r>
              <a:rPr lang="en-US" dirty="0" err="1">
                <a:latin typeface="Arial Armenian" pitchFamily="34" charset="0"/>
              </a:rPr>
              <a:t>ÁÝÓ»é»É</a:t>
            </a:r>
            <a:r>
              <a:rPr lang="en-US" dirty="0">
                <a:latin typeface="Arial Armenian" pitchFamily="34" charset="0"/>
              </a:rPr>
              <a:t> ¹»åÇ ï»Õ³Ï³Ý ÙÇçáó³éáõÙÝ»ñ ûñ³óáõÛó, Ù³ÙÉá Ñ³Õáñ¹³·ñáõÃÛáõÝÝ»ñ, </a:t>
            </a:r>
            <a:r>
              <a:rPr lang="en-US" dirty="0" err="1">
                <a:latin typeface="Arial Armenian" pitchFamily="34" charset="0"/>
              </a:rPr>
              <a:t>ÝáñáõÃÛáõÝÝ»ñÇ</a:t>
            </a:r>
            <a:r>
              <a:rPr lang="en-US" dirty="0">
                <a:latin typeface="Arial Armenian" pitchFamily="34" charset="0"/>
              </a:rPr>
              <a:t> ûÝÉ³ÛÝ Í³é³ÛáõÃÛáõÝÝ»ñ, ûÝÉ³ÛÝ ï»Õ»Ï³ïáõÝ»ñ, </a:t>
            </a:r>
            <a:r>
              <a:rPr lang="en-US" dirty="0" err="1">
                <a:latin typeface="Arial Armenian" pitchFamily="34" charset="0"/>
              </a:rPr>
              <a:t>áñáÝó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Ï³ñ»ÉÇ </a:t>
            </a:r>
            <a:r>
              <a:rPr lang="en-US" dirty="0" err="1">
                <a:latin typeface="Arial Armenian" pitchFamily="34" charset="0"/>
              </a:rPr>
              <a:t>áñáß»É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ÏáÝÏñ»ï</a:t>
            </a:r>
            <a:r>
              <a:rPr lang="en-US" dirty="0">
                <a:latin typeface="Arial Armenian" pitchFamily="34" charset="0"/>
              </a:rPr>
              <a:t> Ñ³ñóÇ ßñç³Ý³ÏÝ»ñáõÙ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å»ï³Ï³Ý å³ßïáÝÛ³ÛÇÝ Ï³ñ»ÉÇ ¿ ¹ÇÙ»É ¨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Ï³åí»É: ²Ûë Ñ³Ù³Ï³ñ·Ç </a:t>
            </a:r>
            <a:r>
              <a:rPr lang="en-US" dirty="0" err="1">
                <a:latin typeface="Arial Armenian" pitchFamily="34" charset="0"/>
              </a:rPr>
              <a:t>ßÝáñÑÇí</a:t>
            </a:r>
            <a:r>
              <a:rPr lang="en-US" dirty="0">
                <a:latin typeface="Arial Armenian" pitchFamily="34" charset="0"/>
              </a:rPr>
              <a:t> ÑÝ³ñ³íáñ ¿ ¹³éÝáõÙ å»ï³Ï³Ý Í³é³ÛáõÃÛáõÝÝ»ñÇ ³ñ¹³ñ³óÇ ¨ ù³Õ³ù³óÇÝ»ñÇ Ï³ñÇùÝ»ñÇó µ</a:t>
            </a:r>
            <a:r>
              <a:rPr lang="en-US" dirty="0" err="1">
                <a:latin typeface="Arial Armenian" pitchFamily="34" charset="0"/>
              </a:rPr>
              <a:t>ËáÕ</a:t>
            </a:r>
            <a:r>
              <a:rPr lang="en-US" dirty="0">
                <a:latin typeface="Arial Armenian" pitchFamily="34" charset="0"/>
              </a:rPr>
              <a:t> Ùáï»óÙ³Ý ÏÇñ³éáõÙÁ: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9399" y="3861048"/>
            <a:ext cx="72635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ä»ï³Ï³Ý Ù³ñÙÇÝÝ»ñÇ Ï³é³í³ñÙ³Ý ï»Õ»Ï³ïí³Ï³Ý Ñ³Ù³Ï³ñ·Ç Ï³éáõóí³ÍùÁ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Ý»ñ³éÇ.</a:t>
            </a:r>
          </a:p>
          <a:p>
            <a:pPr marL="5651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ø³ÕÍ³é³ÛáÕÝ»ñÇ ³ñ¹ÛáõÝ³í»ï Ñ³Ù³ï»Õ ³ßË³ï³ÝùÇ Ï³½Ù³Ï»ñåÙ³Ý ó³Ýó (ÇÝïñ³Ý»ï)</a:t>
            </a:r>
          </a:p>
          <a:p>
            <a:pPr marL="565150" lvl="0" indent="-285750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(Ñ³ë³ñ³Ï³Ï³Ý </a:t>
            </a:r>
            <a:r>
              <a:rPr lang="en-US" dirty="0" err="1">
                <a:latin typeface="Arial Armenian" pitchFamily="34" charset="0"/>
              </a:rPr>
              <a:t>ë»ñí»ñÝ»ñ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¹»åÇ å»ï³Ï³Ý Í³é³ÛáõÃÛáõÝÝ»ñ 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ÑÝ³ñ³íáñáõÃÛáõÝ »Ý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)</a:t>
            </a:r>
          </a:p>
          <a:p>
            <a:pPr marL="5651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¾É»ÏïñáÝ³ÛÇÝ ÷áëï³ÛÇÝ Ñ³Ù³Ï³ñ·</a:t>
            </a:r>
          </a:p>
        </p:txBody>
      </p:sp>
    </p:spTree>
    <p:extLst>
      <p:ext uri="{BB962C8B-B14F-4D97-AF65-F5344CB8AC3E}">
        <p14:creationId xmlns:p14="http://schemas.microsoft.com/office/powerpoint/2010/main" val="154817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-Govern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7170662" cy="629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022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332656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 Armenian" pitchFamily="34" charset="0"/>
              </a:rPr>
              <a:t>	ú·ï³·áñÍáÕÇ </a:t>
            </a:r>
            <a:r>
              <a:rPr lang="en-US" dirty="0">
                <a:latin typeface="Arial Armenian" pitchFamily="34" charset="0"/>
              </a:rPr>
              <a:t>ï»ë³ÝÏÛáõÝÇó å»ï³Ï³Ý Í³é³ÛáõÃÛáõÝÝ»ñÇ </a:t>
            </a:r>
            <a:r>
              <a:rPr lang="en-US" dirty="0" err="1">
                <a:latin typeface="Arial Armenian" pitchFamily="34" charset="0"/>
              </a:rPr>
              <a:t>ë»ñí»ñÁ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áõÝ»Ý³ Ñ»ï¨Û³É </a:t>
            </a:r>
            <a:r>
              <a:rPr lang="en-US" dirty="0" err="1">
                <a:latin typeface="Arial Armenian" pitchFamily="34" charset="0"/>
              </a:rPr>
              <a:t>ãáñë</a:t>
            </a:r>
            <a:r>
              <a:rPr lang="en-US" dirty="0">
                <a:latin typeface="Arial Armenian" pitchFamily="34" charset="0"/>
              </a:rPr>
              <a:t> ýáõÝÏóÇáÝ³É ÑÝ³ñ³íáñáõÃÛáõÝÝ»ñÁ.</a:t>
            </a:r>
          </a:p>
        </p:txBody>
      </p:sp>
      <p:sp>
        <p:nvSpPr>
          <p:cNvPr id="5" name="Rectangle 4"/>
          <p:cNvSpPr/>
          <p:nvPr/>
        </p:nvSpPr>
        <p:spPr>
          <a:xfrm>
            <a:off x="1458640" y="1412776"/>
            <a:ext cx="73448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dirty="0">
                <a:latin typeface="Arial Armenian" pitchFamily="34" charset="0"/>
              </a:rPr>
              <a:t>¶ñ³ÝóáõÙ,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Í³é³ÛáõÙ ¿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³Ýíï³Ý· 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ÑÝ³ñ³íáñáõÃÛ³Ý Ý³ËÝ³Ï³Ý Ù»Ë³ÝÇ½Ù: </a:t>
            </a:r>
            <a:endParaRPr lang="en-US" dirty="0" smtClean="0">
              <a:latin typeface="Arial Armenian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dirty="0" smtClean="0">
                <a:latin typeface="Arial Armenian" pitchFamily="34" charset="0"/>
              </a:rPr>
              <a:t>ú·ï³·áñÍáÕÇ </a:t>
            </a:r>
            <a:r>
              <a:rPr lang="en-US" dirty="0">
                <a:latin typeface="Arial Armenian" pitchFamily="34" charset="0"/>
              </a:rPr>
              <a:t>³ÝÓÇ </a:t>
            </a:r>
            <a:r>
              <a:rPr lang="en-US" dirty="0" err="1">
                <a:latin typeface="Arial Armenian" pitchFamily="34" charset="0"/>
              </a:rPr>
              <a:t>ëïáõ·áõÙ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Ï³éáõóíáõÙ ¿ ³Ýíï³Ý·áõÃÛ³Ý µ³½³ÛÇÝ ï»ËÝáÉá·Ç³Ý»ñÇ ÑÇÙ³Ý íñ³: ê³ »ÝÃ³¹ñáõÙ ¿ û·ï³·áñÍáÕÇ ³áõï»ÝïÇýÇÏ³óáõÙ ¨ ³å³ÑáíáõÙ ¿ ³Ýíï³Ý·áõÃÛ³Ý ï³ñµ»ñ Ù³Ï³ñ¹³ÏÝ»ñ՝ Ï³Ëí³Í ·áñÍ³ñùÇ Ï³ñ¨áñáõÃÛ³Ý ³ëïÇ×³ÝÇó: </a:t>
            </a:r>
            <a:endParaRPr lang="en-US" dirty="0" smtClean="0">
              <a:latin typeface="Arial Armenian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dirty="0" smtClean="0">
                <a:latin typeface="Arial Armenian" pitchFamily="34" charset="0"/>
              </a:rPr>
              <a:t>Ì³é³ÛáõÃÛáõÝÝ»ñÇó </a:t>
            </a:r>
            <a:r>
              <a:rPr lang="en-US" dirty="0" err="1">
                <a:latin typeface="Arial Armenian" pitchFamily="34" charset="0"/>
              </a:rPr>
              <a:t>û·ïí»Éáõ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ÑÝ³ñ³íáñáõÃÛ³Ý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: ²áõï»ÝïÇýÇ³ÏóÙ³Ý </a:t>
            </a:r>
            <a:r>
              <a:rPr lang="en-US" dirty="0" err="1">
                <a:latin typeface="Arial Armenian" pitchFamily="34" charset="0"/>
              </a:rPr>
              <a:t>åñáó»ëÇó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Ñ»ïá</a:t>
            </a:r>
            <a:r>
              <a:rPr lang="en-US" dirty="0">
                <a:latin typeface="Arial Armenian" pitchFamily="34" charset="0"/>
              </a:rPr>
              <a:t> û·ï³·áñÍáÕÇ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Ï³ï³ñí³Í Ñ³ñóáõÙÁ Ùß³ÏÙ³Ý Ýå³ï³Ïáí áõÕ³ñÏíáõÙ ¿ ¿É»ÏïñáÝ³ÛÇÝ Ï³é³í³ñáõÃÛ³Ý Ñ³Ù³å³ï³ëË³Ý Í³é³ÛáõÃÛáõÝ: </a:t>
            </a:r>
            <a:endParaRPr lang="en-US" dirty="0" smtClean="0">
              <a:latin typeface="Arial Armenian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dirty="0" smtClean="0">
                <a:latin typeface="Arial Armenian" pitchFamily="34" charset="0"/>
              </a:rPr>
              <a:t>Ð»ï³¹³ñÓ </a:t>
            </a:r>
            <a:r>
              <a:rPr lang="en-US" dirty="0">
                <a:latin typeface="Arial Armenian" pitchFamily="34" charset="0"/>
              </a:rPr>
              <a:t>Ï³åÇ Ñ³Ù³Ï³ñ·,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ù³Õ³ù³óÇÝ»ñÇÝ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 ï³ÉÇë </a:t>
            </a:r>
            <a:r>
              <a:rPr lang="en-US" dirty="0" err="1">
                <a:latin typeface="Arial Armenian" pitchFamily="34" charset="0"/>
              </a:rPr>
              <a:t>Ñ»ï¨»É</a:t>
            </a:r>
            <a:r>
              <a:rPr lang="en-US" dirty="0">
                <a:latin typeface="Arial Armenian" pitchFamily="34" charset="0"/>
              </a:rPr>
              <a:t> Ï³ï³ñí³Í Ñ³ñóÙ³Ý ÁÝÃ³óùÇÝ, ï»Õ»Ï³Ý³É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å³ßïáÝÛ³Ý ¿ ½µ³ÕíáõÙ ïíÛ³É Ñ³ñóáí, ³ÝÑñ³Å»ßïáõÃÛ³Ý ¹»åùáõÙ ³ÝÙÇç³å»ë ¹ÇÙ»É ïíÛ³É å³ßïáÝ³ÛÇÝ ¿É»ÏïñáÝ³ÛÇÝ ÷</a:t>
            </a:r>
            <a:r>
              <a:rPr lang="en-US" dirty="0" err="1">
                <a:latin typeface="Arial Armenian" pitchFamily="34" charset="0"/>
              </a:rPr>
              <a:t>áëïÇ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Ï³Ù å³ÛÙ³Ý³íáñí»É ÁÝ¹áõÝ»ÉáõÃÛ³Ý Ñ³Ù³ñ:</a:t>
            </a:r>
          </a:p>
        </p:txBody>
      </p:sp>
    </p:spTree>
    <p:extLst>
      <p:ext uri="{BB962C8B-B14F-4D97-AF65-F5344CB8AC3E}">
        <p14:creationId xmlns:p14="http://schemas.microsoft.com/office/powerpoint/2010/main" val="790466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548680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¾</a:t>
            </a:r>
            <a:r>
              <a:rPr lang="en-US" dirty="0">
                <a:latin typeface="Arial Armenian" pitchFamily="34" charset="0"/>
              </a:rPr>
              <a:t>É»ÏïñáÝ³ÛÇÝ Ï³é³í³ñáõÃÛ³Ý ï»ËÝáÉá·Ç³Ý»ñÇ ÑÇÙ³Ý íñ³ </a:t>
            </a:r>
            <a:r>
              <a:rPr lang="en-US" dirty="0" err="1">
                <a:latin typeface="Arial Armenian" pitchFamily="34" charset="0"/>
              </a:rPr>
              <a:t>å»ïáõÃÛáõÝÁ</a:t>
            </a:r>
            <a:r>
              <a:rPr lang="en-US" dirty="0">
                <a:latin typeface="Arial Armenian" pitchFamily="34" charset="0"/>
              </a:rPr>
              <a:t> ÑÝ³ñ³íáñáõÃÛáõÝ ¿ ëï³ÝáõÙ ³é³í»É áñ³ÏÛ³É ¨ ³ñ¹ÛáõÝ³í»ï Ï³½Ù³Ï»ñå»É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å³ñï³Ï³ÝáõÃÛáõÝÝ»ñÇ Çñ³Ï³Ý³óáõÙÁ Ñ»ï¨Û³É ëïñ³ï»·Ç³Ï³Ý </a:t>
            </a:r>
            <a:r>
              <a:rPr lang="en-US" dirty="0" err="1">
                <a:latin typeface="Arial Armenian" pitchFamily="34" charset="0"/>
              </a:rPr>
              <a:t>áÉáñïÝ»ñáõÙ</a:t>
            </a:r>
            <a:r>
              <a:rPr lang="en-US" dirty="0">
                <a:latin typeface="Arial Armenian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7664" y="1916832"/>
            <a:ext cx="70567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ä»ïáõÃÛ³Ý ÑÇÙÝ³Ï³Ý ýáõÝÏóÇ³Ý»ñÇ </a:t>
            </a:r>
            <a:r>
              <a:rPr lang="en-US" dirty="0" smtClean="0">
                <a:latin typeface="Arial Armenian" pitchFamily="34" charset="0"/>
              </a:rPr>
              <a:t>Çñ³Ï³Ý³óáõÙ: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 smtClean="0">
                <a:latin typeface="Arial Armenian" pitchFamily="34" charset="0"/>
              </a:rPr>
              <a:t>ø³Õ³ù³óÇÝ»ñÇ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Ï³å»ñÇ Ï³é³í³ñáõÙ: ´³½Ù³ÃÇí å»ï³Ï³Ý Ï³éáõÛóÝ»ñ, û·ï³·áñÍ»Éáí ï»Õ»Ï³ïí³Ï³Ý </a:t>
            </a:r>
            <a:r>
              <a:rPr lang="en-US" dirty="0" smtClean="0">
                <a:latin typeface="Arial Armenian" pitchFamily="34" charset="0"/>
              </a:rPr>
              <a:t>ï»ËÝáÉá·Ç³Ý»ñÁ ¨ ¿É»ÏïñáÝ³ÛÇÝ (</a:t>
            </a:r>
            <a:r>
              <a:rPr lang="en-US" dirty="0">
                <a:latin typeface="Arial Armenian" pitchFamily="34" charset="0"/>
              </a:rPr>
              <a:t>ûñÇÝ³Ï </a:t>
            </a:r>
            <a:r>
              <a:rPr lang="en-US" dirty="0" smtClean="0">
                <a:latin typeface="Arial Armenian" pitchFamily="34" charset="0"/>
              </a:rPr>
              <a:t>CRM</a:t>
            </a:r>
            <a:r>
              <a:rPr lang="en-US" dirty="0">
                <a:latin typeface="Arial Armenian" pitchFamily="34" charset="0"/>
              </a:rPr>
              <a:t>)</a:t>
            </a:r>
            <a:r>
              <a:rPr lang="en-US" dirty="0" smtClean="0">
                <a:latin typeface="Arial Armenian" pitchFamily="34" charset="0"/>
              </a:rPr>
              <a:t> Ñ³Ù³Ï³ñ·Á, </a:t>
            </a:r>
            <a:r>
              <a:rPr lang="en-US" dirty="0">
                <a:latin typeface="Arial Armenian" pitchFamily="34" charset="0"/>
              </a:rPr>
              <a:t>Ï³ñáÕ »Ý Ù³ïáõó»É Ñ³Ù³Ï³ñ·í³Í Í³é³ÛáõÃÛáõÝÝ»ñ ¨ ³í»ÉÇ É³í Ñ³ëÏ³Ý³É ù³Õ³ù³óÇÝ»ñÇ å³Ñ³ÝçÝ»ñÁ: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</a:t>
            </a:r>
            <a:r>
              <a:rPr lang="en-US" dirty="0" err="1">
                <a:latin typeface="Arial Armenian" pitchFamily="34" charset="0"/>
              </a:rPr>
              <a:t>Çï»ÉÇùÝ»ñÇ</a:t>
            </a:r>
            <a:r>
              <a:rPr lang="en-US" dirty="0">
                <a:latin typeface="Arial Armenian" pitchFamily="34" charset="0"/>
              </a:rPr>
              <a:t> Ï³é³í³ñáõÙ: öáñÓ³·Çï³Ï³Ý Ñ³Ù³Ï³ñ·»ñÁ ³ñÑ»ëï³Ï³Ý </a:t>
            </a:r>
            <a:r>
              <a:rPr lang="en-US" dirty="0" smtClean="0">
                <a:latin typeface="Arial Armenian" pitchFamily="34" charset="0"/>
              </a:rPr>
              <a:t>µ³Ý³Ï³ÝáõÃÛ³Ý </a:t>
            </a:r>
            <a:r>
              <a:rPr lang="en-US" dirty="0">
                <a:latin typeface="Arial Armenian" pitchFamily="34" charset="0"/>
              </a:rPr>
              <a:t>¨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ï»ËÝáÉá·Ç³Ý»ñÇ ÑÇÙ³Ý íñ³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»Ý ï³ÉÇë µ³ñÓñ³óÝ»É ³¹ÙÇÝÇëïñ³ïÇí ³ßË³ï³ÝùÇ áñ³ÏÁ ¨ Ïñ×³ï»É ¹ñ³Ýó Ï³ï³ñÙ³Ý Å³ÙÏ»ïÝ»ñÁ,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Ý³¨ ³íïáÙ³ï³óÝ»É Ïáõï³ÏíáÕ ÇÝýáñÙ³óÇ³ÛÇ Ùß³ÏÙ³Ý ·áñÍÁÝÃ³óÝ»ñÁ: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ä»ï³Ï³Ý áõÝ»óí³ÍùÇ Ï³é³í³ñáõÙ</a:t>
            </a:r>
            <a:r>
              <a:rPr lang="en-US" dirty="0" smtClean="0">
                <a:latin typeface="Arial Armenian" pitchFamily="34" charset="0"/>
              </a:rPr>
              <a:t>: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3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2852936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¿</a:t>
            </a:r>
            <a:r>
              <a:rPr lang="en-US" dirty="0">
                <a:latin typeface="Arial Armenian" pitchFamily="34" charset="0"/>
              </a:rPr>
              <a:t>É»ÏïñáÝ³ÛÇÝ Ñ³Ýñ³ùí»Ç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Ï³ñáÕ ¿ Ï³½Ù³Ï»ñåí»É ¿É»ÏïñáÝ³ÛÇÝ Ï³é³í³ñáõÃÛ³Ý åáñï³ÉáõÙ: ò³ÝÏ³ó³Í ù³Õ³ù³óÇ, </a:t>
            </a:r>
            <a:r>
              <a:rPr lang="en-US" dirty="0" err="1">
                <a:latin typeface="Arial Armenian" pitchFamily="34" charset="0"/>
              </a:rPr>
              <a:t>áñÇÝ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µ³í³ñ³ñáõÙ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¨¿ </a:t>
            </a:r>
            <a:r>
              <a:rPr lang="en-US" dirty="0" err="1">
                <a:latin typeface="Arial Armenian" pitchFamily="34" charset="0"/>
              </a:rPr>
              <a:t>ûñ»Ýù</a:t>
            </a:r>
            <a:r>
              <a:rPr lang="en-US" dirty="0">
                <a:latin typeface="Arial Armenian" pitchFamily="34" charset="0"/>
              </a:rPr>
              <a:t>, Ï³ñáÕ ¿ åáñï³ÉáõÙ ·ñ³Ýó»É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Ï³ñÍÇùÁ, ¨ µ³í³Ï³Ý³ã³÷ µ³ó³ë³Ï³Ý ³ñÓ³·³ÝùÝ»ñÇ ëï³óÙ³Ý ¹»åùáõÙ ïíÛ³É </a:t>
            </a:r>
            <a:r>
              <a:rPr lang="en-US" dirty="0" err="1">
                <a:latin typeface="Arial Armenian" pitchFamily="34" charset="0"/>
              </a:rPr>
              <a:t>ûñ»ÝùÁ</a:t>
            </a:r>
            <a:r>
              <a:rPr lang="en-US" dirty="0">
                <a:latin typeface="Arial Armenian" pitchFamily="34" charset="0"/>
              </a:rPr>
              <a:t> Ï³ñáÕ ¿ ³íïáÙ³ï </a:t>
            </a:r>
            <a:r>
              <a:rPr lang="en-US" dirty="0" err="1">
                <a:latin typeface="Arial Armenian" pitchFamily="34" charset="0"/>
              </a:rPr>
              <a:t>Ï»ñåáí</a:t>
            </a:r>
            <a:r>
              <a:rPr lang="en-US" dirty="0">
                <a:latin typeface="Arial Armenian" pitchFamily="34" charset="0"/>
              </a:rPr>
              <a:t> Ñ»ñÃ³·ñí»É ²Ä ûñ³Ï³ñ·áõÙ:</a:t>
            </a:r>
          </a:p>
        </p:txBody>
      </p:sp>
    </p:spTree>
    <p:extLst>
      <p:ext uri="{BB962C8B-B14F-4D97-AF65-F5344CB8AC3E}">
        <p14:creationId xmlns:p14="http://schemas.microsoft.com/office/powerpoint/2010/main" val="360308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419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¾É»ÏïñáÝ³ÛÇÝ ÏáÙ»ñóÇ³ÛÇ Ñ³Ù³Ï³ñ·»ñÁ G2C ºì G2B Ñ³ïí³ÍáõÙ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HG</cp:lastModifiedBy>
  <cp:revision>110</cp:revision>
  <dcterms:created xsi:type="dcterms:W3CDTF">2012-10-27T18:12:22Z</dcterms:created>
  <dcterms:modified xsi:type="dcterms:W3CDTF">2012-12-23T06:49:50Z</dcterms:modified>
</cp:coreProperties>
</file>