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893" autoAdjust="0"/>
    <p:restoredTop sz="94622" autoAdjust="0"/>
  </p:normalViewPr>
  <p:slideViewPr>
    <p:cSldViewPr>
      <p:cViewPr varScale="1">
        <p:scale>
          <a:sx n="65" d="100"/>
          <a:sy n="65" d="100"/>
        </p:scale>
        <p:origin x="-63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15A9E-6328-4DDF-9158-848C57AB1062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18E80-BE4C-490B-BEE2-4D7B33D2FF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938/1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18E80-BE4C-490B-BEE2-4D7B33D2FFD6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918" y="2276872"/>
            <a:ext cx="8784976" cy="1944216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 Armenian" pitchFamily="34" charset="0"/>
              </a:rPr>
              <a:t>¾É»ÏïñáÝ³ÛÇÝ ÏáÙ»ñóÇ³ÛÇ ßáõÏ³ÛÇ Ï³éáõóí³ÍùÁ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C:\Users\Harut\Desktop\e-commerce\Images\shopping-cart-mou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9530" y="3717033"/>
            <a:ext cx="422447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332656"/>
            <a:ext cx="7272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en-US" sz="2400" dirty="0" smtClean="0">
                <a:latin typeface="Arial Armenian" pitchFamily="34" charset="0"/>
              </a:rPr>
              <a:t>¾</a:t>
            </a:r>
            <a:r>
              <a:rPr lang="en-US" sz="2400" dirty="0">
                <a:latin typeface="Arial Armenian" pitchFamily="34" charset="0"/>
              </a:rPr>
              <a:t>É»ÏïñáÝ³ÛÇÝ ÏáÙ»ñóÇ³Ý Ï³ñáÕ ¿ Çñ³Ï³Ý³óí»É ï³ñµ»ñ Ù³Ï³ñ¹³ÏÝ»ñáí` ëÏë³Í ó³ÝóáõÙ Ï³½Ù³Ï»ñåáõÃÛ³Ý å³ñ½ Ý»ñÏ³Û³óáõÙÇó, </a:t>
            </a:r>
            <a:r>
              <a:rPr lang="en-US" sz="2400" dirty="0" err="1">
                <a:latin typeface="Arial Armenian" pitchFamily="34" charset="0"/>
              </a:rPr>
              <a:t>ÙÇÝã</a:t>
            </a:r>
            <a:r>
              <a:rPr lang="en-US" sz="2400" dirty="0">
                <a:latin typeface="Arial Armenian" pitchFamily="34" charset="0"/>
              </a:rPr>
              <a:t>¨ ÙÇ ù³ÝÇ Ï³½Ù³Ï»ñåáõÃÛáõÝÝ»ñÇ </a:t>
            </a:r>
            <a:r>
              <a:rPr lang="en-US" sz="2400" dirty="0" err="1">
                <a:latin typeface="Arial Armenian" pitchFamily="34" charset="0"/>
              </a:rPr>
              <a:t>ÏáÕÙÇó</a:t>
            </a:r>
            <a:r>
              <a:rPr lang="en-US" sz="2400" dirty="0">
                <a:latin typeface="Arial Armenian" pitchFamily="34" charset="0"/>
              </a:rPr>
              <a:t> Çñ³Ï³Ý³óíáÕ Ñ³Ù³ï»Õ ·áñÍáõÝ»áõÃÛ³Ý ¿É»ÏïñáÝ³ÛÇÝ ³ç³ÏóáõÃÛáõÝÁ (ûñÇÝ³Ï` íÇñïáõ³É Ï³½Ù³Ï»ñåáõÃÛáõÝ): </a:t>
            </a:r>
            <a:endParaRPr lang="ru-RU" sz="2400" dirty="0"/>
          </a:p>
        </p:txBody>
      </p:sp>
      <p:sp>
        <p:nvSpPr>
          <p:cNvPr id="5" name="Rectangle 4"/>
          <p:cNvSpPr/>
          <p:nvPr/>
        </p:nvSpPr>
        <p:spPr>
          <a:xfrm>
            <a:off x="1507705" y="3212976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5750" algn="just"/>
            <a:r>
              <a:rPr lang="en-US" sz="2400" dirty="0" smtClean="0">
                <a:latin typeface="Arial Armenian" pitchFamily="34" charset="0"/>
              </a:rPr>
              <a:t>¾</a:t>
            </a:r>
            <a:r>
              <a:rPr lang="en-US" sz="2400" dirty="0">
                <a:latin typeface="Arial Armenian" pitchFamily="34" charset="0"/>
              </a:rPr>
              <a:t>É»ÏïñáÝ³ÛÇÝ ÏáÙ»ñóÇ³ÛÇ ÑÇÙÝ³Ï³Ý ³é³í»ÉáõÃÛáõÝÝ ³í³Ý¹³Ï³ÝÇó Ï³Û³ÝáõÙ ¿ Ýñ³ÝáõÙ, </a:t>
            </a:r>
            <a:r>
              <a:rPr lang="en-US" sz="2400" dirty="0" err="1">
                <a:latin typeface="Arial Armenian" pitchFamily="34" charset="0"/>
              </a:rPr>
              <a:t>áñ</a:t>
            </a:r>
            <a:r>
              <a:rPr lang="en-US" sz="2400" dirty="0">
                <a:latin typeface="Arial Armenian" pitchFamily="34" charset="0"/>
              </a:rPr>
              <a:t> í»ñ³ÝáõÙ »Ý ÙÇ ß³ñù ýÇ½ÇÏ³Ï³Ý ³ñ·»ÉùÝ»ñ. Ñ³Ù³Ï³ñ·ã³ÛÇÝ ó³Ýó»ñÁ ÑÝ³ñ³íáñáõÃÛáõÝ </a:t>
            </a:r>
            <a:r>
              <a:rPr lang="en-US" sz="2400" dirty="0" err="1">
                <a:latin typeface="Arial Armenian" pitchFamily="34" charset="0"/>
              </a:rPr>
              <a:t>áõÝ»Ý</a:t>
            </a:r>
            <a:r>
              <a:rPr lang="en-US" sz="2400" dirty="0">
                <a:latin typeface="Arial Armenian" pitchFamily="34" charset="0"/>
              </a:rPr>
              <a:t> ëå³ë³ñÏ»É å³ïíÇñ³ïáõÇÝ ³ÝÁÝ¹Ù»ç (ûñ³Ï³Ý 24 Å³Ù ¨ ß³µ³Ã³Ï³Ý 7 </a:t>
            </a:r>
            <a:r>
              <a:rPr lang="en-US" sz="2400" dirty="0" err="1">
                <a:latin typeface="Arial Armenian" pitchFamily="34" charset="0"/>
              </a:rPr>
              <a:t>ûñ</a:t>
            </a:r>
            <a:r>
              <a:rPr lang="en-US" sz="2400" dirty="0">
                <a:latin typeface="Arial Armenian" pitchFamily="34" charset="0"/>
              </a:rPr>
              <a:t>), å³ïí»ñÝ»ñÝ Ï³ñáÕ »Ý ÁÝ¹áõÝí»É ³ßË³ñÑÇ ó³ÝÏ³ó³Í Ù³ëÇó ¨ Å³Ù³Ý³ÏÇ ó³ÝÏ³ó³Í å³ÑÇÝ:</a:t>
            </a:r>
          </a:p>
        </p:txBody>
      </p:sp>
    </p:spTree>
    <p:extLst>
      <p:ext uri="{BB962C8B-B14F-4D97-AF65-F5344CB8AC3E}">
        <p14:creationId xmlns:p14="http://schemas.microsoft.com/office/powerpoint/2010/main" xmlns="" val="364074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11152" y="1988840"/>
            <a:ext cx="763284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Armenian" pitchFamily="34" charset="0"/>
              </a:rPr>
              <a:t> 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B2B Çñ³í³µ³Ý³Ï³Ý ³ÝÓ³Ýó, Ï³½Ù³Ï»ñåáõÃÛáõÝÝ»ñÇ </a:t>
            </a:r>
            <a:r>
              <a:rPr lang="en-US" sz="2000" b="1" dirty="0" err="1">
                <a:latin typeface="Arial Armenian" pitchFamily="34" charset="0"/>
              </a:rPr>
              <a:t>ÙÇç</a:t>
            </a:r>
            <a:r>
              <a:rPr lang="en-US" sz="2000" b="1" dirty="0">
                <a:latin typeface="Arial Armenian" pitchFamily="34" charset="0"/>
              </a:rPr>
              <a:t>¨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B2C Çñ³í³µ³Ý³Ï³Ý ¨ ýÇ½ÇÏ³Ï³Ý ³ÝÓ³Ýó </a:t>
            </a:r>
            <a:r>
              <a:rPr lang="en-US" sz="2000" b="1" dirty="0" err="1">
                <a:latin typeface="Arial Armenian" pitchFamily="34" charset="0"/>
              </a:rPr>
              <a:t>ÙÇç</a:t>
            </a:r>
            <a:r>
              <a:rPr lang="en-US" sz="2000" b="1" dirty="0">
                <a:latin typeface="Arial Armenian" pitchFamily="34" charset="0"/>
              </a:rPr>
              <a:t>¨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B2G Çñ³í³µ³Ý³Ï³Ý ³ÝÓ³Ýó ¨ å»ï³Ï³Ý Ï³½Ù³Ï»ñåáõÃÛáõÝÝ»ñÇ </a:t>
            </a:r>
            <a:r>
              <a:rPr lang="en-US" sz="2000" b="1" dirty="0" err="1">
                <a:latin typeface="Arial Armenian" pitchFamily="34" charset="0"/>
              </a:rPr>
              <a:t>ÙÇç</a:t>
            </a:r>
            <a:r>
              <a:rPr lang="en-US" sz="2000" b="1" dirty="0">
                <a:latin typeface="Arial Armenian" pitchFamily="34" charset="0"/>
              </a:rPr>
              <a:t>¨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C2C ýÇ½ÇÏ³Ï³Ý ³ÝÓ³Ýó </a:t>
            </a:r>
            <a:r>
              <a:rPr lang="en-US" sz="2000" b="1" dirty="0" err="1">
                <a:latin typeface="Arial Armenian" pitchFamily="34" charset="0"/>
              </a:rPr>
              <a:t>ÙÇç</a:t>
            </a:r>
            <a:r>
              <a:rPr lang="en-US" sz="2000" b="1" dirty="0">
                <a:latin typeface="Arial Armenian" pitchFamily="34" charset="0"/>
              </a:rPr>
              <a:t>¨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G2C å»ï³Ï³Ý Ï³½Ù³Ï»ñåáõÃÛáõÝÝ»ñÇ ¨ ýÇ½ÇÏ³Ï³Ý ³ÝÓ³Ýó </a:t>
            </a:r>
            <a:r>
              <a:rPr lang="en-US" sz="2000" b="1" dirty="0" err="1">
                <a:latin typeface="Arial Armenian" pitchFamily="34" charset="0"/>
              </a:rPr>
              <a:t>ÙÇç</a:t>
            </a:r>
            <a:r>
              <a:rPr lang="en-US" sz="2000" b="1" dirty="0">
                <a:latin typeface="Arial Armenian" pitchFamily="34" charset="0"/>
              </a:rPr>
              <a:t>¨: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5616" y="417911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Î³Ëí³Í ¿É»ÏïñáÝ³ÛÇÝ ÷áËÑ³ñ³µ»ñáõÃÛáõÝÝ»ñÇ Ù³ëÝ³ÏÇóÝ»ñÇó ¨ Ýñ³Ýó </a:t>
            </a:r>
            <a:r>
              <a:rPr lang="en-US" dirty="0" err="1">
                <a:latin typeface="Arial Armenian" pitchFamily="34" charset="0"/>
              </a:rPr>
              <a:t>ÙÇç</a:t>
            </a:r>
            <a:r>
              <a:rPr lang="en-US" dirty="0">
                <a:latin typeface="Arial Armenian" pitchFamily="34" charset="0"/>
              </a:rPr>
              <a:t>¨ </a:t>
            </a:r>
            <a:r>
              <a:rPr lang="en-US" dirty="0" err="1">
                <a:latin typeface="Arial Armenian" pitchFamily="34" charset="0"/>
              </a:rPr>
              <a:t>ÏáÙ»ñóÇáÝ</a:t>
            </a:r>
            <a:r>
              <a:rPr lang="en-US" dirty="0">
                <a:latin typeface="Arial Armenian" pitchFamily="34" charset="0"/>
              </a:rPr>
              <a:t> ÷áË·áñÍáõÝ»áõÃÛ³Ý µ</a:t>
            </a:r>
            <a:r>
              <a:rPr lang="en-US" dirty="0" err="1">
                <a:latin typeface="Arial Armenian" pitchFamily="34" charset="0"/>
              </a:rPr>
              <a:t>ÝáõÛÃÇó</a:t>
            </a:r>
            <a:r>
              <a:rPr lang="en-US" dirty="0">
                <a:latin typeface="Arial Armenian" pitchFamily="34" charset="0"/>
              </a:rPr>
              <a:t>` ¿É»ÏïñáÝ³ÛÇÝ ÏáÙ»ñóÇ³Ý ëïáñ³µ³Å³ÝíáõÙ ¿ Ñ»ï¨Û³É ÑÇÙÝ³Ï³Ý Ñ³ïí³ÍÝ»ñÇ Ï³Ù Ùá¹»ÉÝ»ñÇ.</a:t>
            </a:r>
          </a:p>
        </p:txBody>
      </p:sp>
    </p:spTree>
    <p:extLst>
      <p:ext uri="{BB962C8B-B14F-4D97-AF65-F5344CB8AC3E}">
        <p14:creationId xmlns:p14="http://schemas.microsoft.com/office/powerpoint/2010/main" xmlns="" val="45717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22913767"/>
              </p:ext>
            </p:extLst>
          </p:nvPr>
        </p:nvGraphicFramePr>
        <p:xfrm>
          <a:off x="1475656" y="910144"/>
          <a:ext cx="7488834" cy="5861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097"/>
                <a:gridCol w="2653512"/>
                <a:gridCol w="2352358"/>
                <a:gridCol w="2257867"/>
              </a:tblGrid>
              <a:tr h="291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Arial Armenian" pitchFamily="34" charset="0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B U S I N E S S 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´Æ¼Üºê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C U S T O M E R 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êä²èàÔ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G O V E R N M E N T 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äºîàôÂÚàôÜ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</a:tr>
              <a:tr h="50222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B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U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S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I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N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E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S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S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—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Æ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¼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Ü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ê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B2B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´Ç½Ý»ë-µÇ½Ý»ë, Ï³Ù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Ï³½Ù³Ï»ñåáõÃÛáõÝ-Ï³½Ù³Ï»ñåáõÃÛáõÝ</a:t>
                      </a: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/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·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ÝáõÙÝ»ñÇ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Ï³é³í³ñÙ³Ý Ñ³Ù³Ï³ñ·»ñ 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(e-procurement), 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Ù³ï³Ï³ñ³ñÝ»ñÇ áõÕ»ÏóÙ³Ý ³ÙµáÕç³Ï³Ý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óÇÏÉÇ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     Ñ³Ù³Ï³ñ·»ñ (SCM),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µ³ßËÙ³Ý Ï³é³í³ñÙ³Ý Ñ³Ù³Ï³ñ·»ñ (e-distribution),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Ñ³×³Ëáñ¹Ý»ñÇ áõÕ»ÏóÙ³Ý ³ÙµáÕç³Ï³Ý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óÇÏÉÇ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     Ñ³Ù³Ï³ñ·»ñ (CRM),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×ÛáõÕ³ÛÇÝ ¿É»ÏïñáÝ³ÛÇÝ ³é¨ïñ³ÛÇÝ Ññ³å³ñ³ÏÝ»ñ,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ßáõÏ³Ý»ñ,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³áõÃëáñëÇÝ·,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í×³ñ³ÛÇÝ Ñ³Ù³Ï³ñ·»ñ,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íÇñïáõ³É Ï³½Ù³Ï»ñåáõÃÛáõÝÝ»ñ,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µáñë³Ý»ñ, 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³×áõñ¹Ý»ñ,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ÇÝï»ñÝ»ï-Ãñ»Û¹ÇÝ·,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ÇÝï»ñÝ»ï-ÇÝÏáõµ³ïáñÝ»ñ,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ÇÝï»ñÝ»ï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-·áí³½¹,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µçç³ÛÇÝ ÏáÙ»ñóÇ³ÛÇ Ñ³Ù³Ï³ñ·»ñ,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³å³Ñáí³·ñáõÃÛ³Ý Ñ³Ù³Ï³ñ·»ñ,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ï»Õ»Ï³ïí³Ï³Ý µÇ½Ý»ëÑ³Ù³Ï³ñ·»ñ: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B2C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´Ç½Ý»ë-Ñ³×³Ëáñ¹ </a:t>
                      </a:r>
                      <a:r>
                        <a:rPr lang="en-US" sz="1050" b="1" dirty="0" smtClean="0">
                          <a:effectLst/>
                          <a:latin typeface="Arial Armenian" pitchFamily="34" charset="0"/>
                        </a:rPr>
                        <a:t> Ï³Ù</a:t>
                      </a:r>
                      <a:endParaRPr lang="en-US" sz="1050" b="1" dirty="0">
                        <a:effectLst/>
                        <a:latin typeface="Arial Armenian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Ï³½Ù³Ï»ñåáõÃÛáõÝ-Ñ³×³Ëáñ¹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³é¨ïñ³ÛÇÝ ß³ñù»ñ,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óáõó³÷»ÕÏ»ñ ¨ Ï³ï³Éá·Ý»ñ,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Ë³ÝáõÃÝ»ñ,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³×áõñ¹Ý»ñ,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ÇÝï»ñÝ»ï-Ãñ»Û¹ÇÝ·,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í×³ñ³ÛÇÝ Ñ³Ù³Ï³ñ·»ñ,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ÇÝï»ñÝ»ï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³å³Ñáí³·ñáõÃÛáõÝ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Ñ»é³³ßË³ï³ÝùÇ Ñ³Ù³Ï³ñ·»ñ,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íÇñáõë³ÛÇÝ Ù³ñù»ÃÇÝ·Ç Ñ³Ù³Ï³ñ·»ñ,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ÇÝï»ñÝ»ï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-·áí³½¹,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Ñáí³Ý³íáñã³Ï³Ý Íñ³·ñ»ñ,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ïáõñÇëï³Ï³Ý ¨ ³ÛÉ Í³é³ÛáõÃÛáõÝÝ»ñ: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B2G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´Ç½Ý»ë-Ï³é³í³ñáõÃÛáõÝ, Ï³Ù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Ï³½Ù³Ï»ñåáõÃÛáõÝ-Ï³é³í³ñáõÃÛáõÝ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 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¿É»ÏïñáÝ³ÛÇÝ ³é¨ïñÇ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ÙÇçáóáí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Ù³ëÝ³ÏóáõÃÛáõÝ å»ï³Ï³Ý Ï³ñÇùÝ»ñÇ Ñ³Ù³ñ ³åñ³ÝùÝ»ñÇ ·ÝÙ³ÝÁ,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å»ï³Ï³Ý å³ïí»ñÝ»ñÇ Ï³ï³ñáõÙ,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Ñ³ñÏ³ÛÇÝ, íÇ×³Ï³·ñ³Ï³Ý, Ù³ùë³ÛÇÝ ¨ ³ÛÉ Ñ³ßí»ïíáõÃÛáõÝÝ»ñÇ Ý»ñÏ³Û³óáõÙ: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475656" y="11663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 Armenian" pitchFamily="34" charset="0"/>
              </a:rPr>
              <a:t>¾É»ÏïñáÝ³ÛÇÝ ÏáÙ»ñóÇ³ÛÇ </a:t>
            </a:r>
            <a:r>
              <a:rPr lang="en-US" dirty="0" smtClean="0">
                <a:latin typeface="Arial Armenian" pitchFamily="34" charset="0"/>
              </a:rPr>
              <a:t>·áñÍÁÝÃ³óáõÙ </a:t>
            </a:r>
            <a:r>
              <a:rPr lang="en-US" dirty="0">
                <a:latin typeface="Arial Armenian" pitchFamily="34" charset="0"/>
              </a:rPr>
              <a:t>Ù³ëÝ³ÏÇóÝ»ñÇ </a:t>
            </a:r>
            <a:r>
              <a:rPr lang="en-US" dirty="0" err="1">
                <a:latin typeface="Arial Armenian" pitchFamily="34" charset="0"/>
              </a:rPr>
              <a:t>ÙÇç</a:t>
            </a:r>
            <a:r>
              <a:rPr lang="en-US" dirty="0">
                <a:latin typeface="Arial Armenian" pitchFamily="34" charset="0"/>
              </a:rPr>
              <a:t>¨ ÷áËÑ³ñ³µ»ñáõÃÛáõÝÝ»ñÇ Ùá¹»ÉÝ»ñÁ</a:t>
            </a:r>
          </a:p>
        </p:txBody>
      </p:sp>
    </p:spTree>
    <p:extLst>
      <p:ext uri="{BB962C8B-B14F-4D97-AF65-F5344CB8AC3E}">
        <p14:creationId xmlns:p14="http://schemas.microsoft.com/office/powerpoint/2010/main" xmlns="" val="341910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1873322"/>
              </p:ext>
            </p:extLst>
          </p:nvPr>
        </p:nvGraphicFramePr>
        <p:xfrm>
          <a:off x="1475656" y="1052736"/>
          <a:ext cx="7240629" cy="5242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636"/>
                <a:gridCol w="2565566"/>
                <a:gridCol w="2274393"/>
                <a:gridCol w="2183034"/>
              </a:tblGrid>
              <a:tr h="600681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Arial Armenian" pitchFamily="34" charset="0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B U S I N E S S 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´Æ¼Üºê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C U S T O M E R 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êä²èàÔ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G O V E R N M E N T </a:t>
                      </a:r>
                      <a:br>
                        <a:rPr lang="en-US" sz="105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äºîàôÂÚàôÜ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</a:tr>
              <a:tr h="46414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C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U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S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T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O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M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E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R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—</a:t>
                      </a:r>
                      <a:br>
                        <a:rPr lang="en-US" sz="105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ê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ä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è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Ô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C2B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Ð³×³Ëáñ¹-µÇ½Ý»ë Ï³Ù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Ñ³×³Ëáñ¹-Ï³½Ù³Ï»ñåáõÃÛáõÝ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Ù³ëÝ³íáñ Í³é³ÛáõÃÛáõÝÝ»ñ,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Ù³ëÝ³ÏóáõÃÛáõÝ Ñ³ñóáõÙÝ»ñÇÝ ¨ ³ÛÉ ·áí³½¹³ÛÇÝ ³ÏóÇ³Ý»ñÇÝ,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Ù³ëÝ³ÏóáõÃÛáõÝ ·áñÍÁÝÏ»ñ³ÛÇÝ ¨ Ñáí³Ý³íáñã³Ï³Ý Íñ³·ñ»ñÇÝ: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C2C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Ð³×³Ëáñ¹-Ñ³×³Ëáñ¹ Ï³Ù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ëå³éáÕ-ëå³éáÕ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Ñ³Ûï³ñ³ñáõÃÛáõÝÝ»ñÇ óáõó³ï³Ëï³ÏÝ»ñ, 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ÇÝï»ñÝ»ï-³×áõñ¹Ý»ñ,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P2P Ñ³Ù³Ï³ñ·»ñ,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íÇñáõë³ÛÇÝ Ù³ñù»ÃÇÝ·Ç Ñ³Ù³Ï³ñ·»ñ, 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µ³½Ù³Ù³Ï³ñ¹³Ï Ù³ñù»ÃÇÝ·Ç Ñ³Ù³Ï³ñ·»ñ: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C2G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Ð³×³Ëáñ¹-Ï³é³í³ñáõÃÛáõÝ Ï³Ù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 Armenian" pitchFamily="34" charset="0"/>
                        </a:rPr>
                        <a:t>Ñ³×³Ëáñ¹-å»ïáõÃÛáõÝ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ÁÝïñáõÃÛáõÝÝ»ñ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,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Ù³ëÝ³ÏóáõÃÛáõÝ Ñ³ë³ñ³Ï³Ï³Ý Ï³ñÍÇùÇ Ñ³ñóáõÙÝ»ñÇÝ, 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Ñ³ñÏ»ñÇ,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ïáõù»ñÇ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¨ ïáõ·³ÝùÝ»ñÇ í×³ñáõÙ, </a:t>
                      </a:r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ù³Õ³ù³óÇÝ»ñÇ Ñ³Ûï»ñÇ, µ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áÕáùÝ»ñÇ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¨ ¹ÇÙáõÙÝ»ñÇ Ý»ñÏ³Û³óáõÙ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9947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7309970"/>
              </p:ext>
            </p:extLst>
          </p:nvPr>
        </p:nvGraphicFramePr>
        <p:xfrm>
          <a:off x="1475656" y="1124744"/>
          <a:ext cx="7488832" cy="51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096"/>
                <a:gridCol w="2653511"/>
                <a:gridCol w="2352358"/>
                <a:gridCol w="2257867"/>
              </a:tblGrid>
              <a:tr h="472022">
                <a:tc>
                  <a:txBody>
                    <a:bodyPr/>
                    <a:lstStyle/>
                    <a:p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 Armenian" pitchFamily="34" charset="0"/>
                        </a:rPr>
                        <a:t>B U S I N E S S </a:t>
                      </a:r>
                      <a:br>
                        <a:rPr lang="en-US" sz="110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>
                          <a:effectLst/>
                          <a:latin typeface="Arial Armenian" pitchFamily="34" charset="0"/>
                        </a:rPr>
                        <a:t>´Æ¼Üºê</a:t>
                      </a:r>
                      <a:endParaRPr lang="en-US" sz="11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 Armenian" pitchFamily="34" charset="0"/>
                        </a:rPr>
                        <a:t>C U S T O M E R </a:t>
                      </a:r>
                      <a:br>
                        <a:rPr lang="en-US" sz="110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>
                          <a:effectLst/>
                          <a:latin typeface="Arial Armenian" pitchFamily="34" charset="0"/>
                        </a:rPr>
                        <a:t>êä²èàÔ</a:t>
                      </a:r>
                      <a:endParaRPr lang="en-US" sz="11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 Armenian" pitchFamily="34" charset="0"/>
                        </a:rPr>
                        <a:t>G O V E R N M E N T </a:t>
                      </a:r>
                      <a:br>
                        <a:rPr lang="en-US" sz="110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>
                          <a:effectLst/>
                          <a:latin typeface="Arial Armenian" pitchFamily="34" charset="0"/>
                        </a:rPr>
                        <a:t>äºîàôÂÚàôÜ</a:t>
                      </a:r>
                      <a:endParaRPr lang="en-US" sz="11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</a:tr>
              <a:tr h="4712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G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O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V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E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R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N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M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E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N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T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—</a:t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ä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î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Arial Armenian" pitchFamily="34" charset="0"/>
                        </a:rPr>
                        <a:t>àô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Â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Arial Armenian" pitchFamily="34" charset="0"/>
                        </a:rPr>
                        <a:t>àô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Ü</a:t>
                      </a:r>
                      <a:endParaRPr lang="en-US" sz="11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G2B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Î³é³í³ñáõÃÛáõÝ-µÇ½Ý»ë, Ï³Ù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Ï³é³í³ñáõÃÛáõÝ-Ï³½Ù³Ï»ñåáõÃÛáõÝ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(¿É»ÏïñáÝ³ÛÇÝ Ï³é³í³ñáõÃÛáõÝ)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å»ï³Ï³Ý å³ïí»ñÝ»ñÇ µ³ßËÙ³Ý Ñ³Ù³Ï³ñ·»ñ,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¿É»ÏïñáÝ³ÛÇÝ ï»Ý¹»ñÝ»ñ,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Ñ³ñÏ³ÛÇÝ, Ù³ùë³ÛÇÝ, å»ï³Ï³Ý ë»ñïÇýÇÏ³óÙ³Ý ¨ ÉÇó»Ý½³íáñÙ³Ý Ù³ñÙÇÝÝ»ñÇ, ³¹ÙÇÝÇëïñ³óÇ³ÝÝ»ñÇ ¨ ³ÛÉÝÇ </a:t>
                      </a:r>
                      <a:r>
                        <a:rPr lang="en-US" sz="1050" dirty="0" err="1">
                          <a:effectLst/>
                          <a:latin typeface="Arial Armenian" pitchFamily="34" charset="0"/>
                        </a:rPr>
                        <a:t>Ñ»ï</a:t>
                      </a: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 ß÷Ù³Ý ³å³ÑáíáõÙ, 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Çñ³í³µ³Ý³Ï³Ý ¨ ï»Õ»Ï³ïí³Ï³Ý Í³é³ÛáõÃÛáõÝÝ»ñ, 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·»áï»Õ»Ï³ïí³Ï³Ý Ñ³Ù³Ï³ñ·»ñ:</a:t>
                      </a:r>
                      <a:endParaRPr lang="en-US" sz="11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G2C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Î³é³í³ñáõÃÛáõÝ-Ñ³×³Ëáñ¹</a:t>
                      </a:r>
                      <a:br>
                        <a:rPr lang="en-US" sz="1100" b="1" dirty="0">
                          <a:effectLst/>
                          <a:latin typeface="Arial Armenian" pitchFamily="34" charset="0"/>
                        </a:rPr>
                      </a:br>
                      <a:endParaRPr lang="en-US" sz="1100" b="1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ëáóÇ³É³Ï³Ý ëå³ë³ñÏÙ³Ý Ñ³Ù³Ï³ñ·»ñ (Ï»Ýë³Ãáß³ÏÝ»ñ,      Ýå³ëïÝ»ñ, ³ñïáÝáõÃÛáõÝÝ»ñ ¨ ³ÛÉÝ), 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ÏáÙáõÝ³É ëå³ë³ñÏÙ³Ý Ñ³Ù³Ï³ñ·»ñ,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Çñ³í³µ³Ý³Ï³Ý ¨ ï»Õ»Ï³ïí³Ï³Ý      Í³é³ÛáõÃÛáõÝÝ»ñ, 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·»áï»Õ»Ï³ïí³Ï³Ý Ñ³Ù³Ï³ñ·»ñ:</a:t>
                      </a:r>
                      <a:endParaRPr lang="en-US" sz="11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G2G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Î³é³í³ñáõÃÛáõÝ-Ï³é³í³ñáõÃÛáõÝ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 Armenian" pitchFamily="34" charset="0"/>
                        </a:rPr>
                        <a:t>(¿É»ÏïñáÝ³ÛÇÝ Ï³é³í³ñáõÃÛáõÝ)</a:t>
                      </a: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/>
                      </a:r>
                      <a:br>
                        <a:rPr lang="en-US" sz="1100" dirty="0">
                          <a:effectLst/>
                          <a:latin typeface="Arial Armenian" pitchFamily="34" charset="0"/>
                        </a:rPr>
                      </a:b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 err="1">
                          <a:effectLst/>
                          <a:latin typeface="Arial Armenian" pitchFamily="34" charset="0"/>
                        </a:rPr>
                        <a:t>ÁÝïñáõÃÛáõÝÝ»ñ</a:t>
                      </a: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,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Ù³ùë³ÛÇÝ, Ñ³ñÏ³ÛÇÝ, ûñÇÝ³å³Ñ µÝ³·³í³éÝ»ñáõÙ Ñ³Ù³·áñÍ³ÏóáõÃÛ³Ý ³íïáÙ³ï³óí³Í Ñ³Ù³Ï³ñ·»ñ</a:t>
                      </a:r>
                      <a:endParaRPr lang="en-US" sz="11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·»áï»Õ»Ï³ïí³Ï³Ý Ñ³Ù³Ï³ñ·»ñ:</a:t>
                      </a:r>
                      <a:endParaRPr lang="en-US" sz="11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450" marR="6450" marT="6450" marB="64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4834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5078" y="26064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 Armenian" pitchFamily="34" charset="0"/>
              </a:rPr>
              <a:t>Ì³Ëù»ñÇ Ýí³½»óÙ³Ý ·</a:t>
            </a:r>
            <a:r>
              <a:rPr lang="en-US" b="1" dirty="0" err="1">
                <a:latin typeface="Arial Armenian" pitchFamily="34" charset="0"/>
              </a:rPr>
              <a:t>áñÍáÝÝ»ñÁ</a:t>
            </a:r>
            <a:r>
              <a:rPr lang="en-US" b="1" dirty="0">
                <a:latin typeface="Arial Armenian" pitchFamily="34" charset="0"/>
              </a:rPr>
              <a:t> ¿É»ÏïñáÝ³ÛÇÝ ÏáÙ»ñóÇ³ÛÇ µÇ½Ý»ë-Ùá¹»ÉÝ»ñáõÙ</a:t>
            </a:r>
            <a:endParaRPr lang="en-US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1268760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en-US" dirty="0" smtClean="0">
                <a:latin typeface="Arial Armenian" pitchFamily="34" charset="0"/>
              </a:rPr>
              <a:t>20-ñ¹ </a:t>
            </a:r>
            <a:r>
              <a:rPr lang="en-US" dirty="0">
                <a:latin typeface="Arial Armenian" pitchFamily="34" charset="0"/>
              </a:rPr>
              <a:t>¹³ñÇ 90-³Ï³ÝÝ»ñÇ </a:t>
            </a:r>
            <a:r>
              <a:rPr lang="en-US" dirty="0" err="1">
                <a:latin typeface="Arial Armenian" pitchFamily="34" charset="0"/>
              </a:rPr>
              <a:t>Ï»ë»ñÇÝ</a:t>
            </a:r>
            <a:r>
              <a:rPr lang="en-US" dirty="0">
                <a:latin typeface="Arial Armenian" pitchFamily="34" charset="0"/>
              </a:rPr>
              <a:t> µ³½áõÙ Ñ»ï³½áïáõÃÛáõÝÝ»ñáõÙ </a:t>
            </a:r>
            <a:r>
              <a:rPr lang="en-US" dirty="0" err="1">
                <a:latin typeface="Arial Armenian" pitchFamily="34" charset="0"/>
              </a:rPr>
              <a:t>ÝßíáõÙ</a:t>
            </a:r>
            <a:r>
              <a:rPr lang="en-US" dirty="0">
                <a:latin typeface="Arial Armenian" pitchFamily="34" charset="0"/>
              </a:rPr>
              <a:t> ¿ñ,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§ûÝÉ³ÛÝ¦ Ó»éÝ»ñ»óáõÃÛ³Ý Ñ³Ù³ñÛ³ µ</a:t>
            </a:r>
            <a:r>
              <a:rPr lang="en-US" dirty="0" err="1">
                <a:latin typeface="Arial Armenian" pitchFamily="34" charset="0"/>
              </a:rPr>
              <a:t>áÉáñ</a:t>
            </a:r>
            <a:r>
              <a:rPr lang="en-US" dirty="0">
                <a:latin typeface="Arial Armenian" pitchFamily="34" charset="0"/>
              </a:rPr>
              <a:t> ¹ñë¨áñáõÙÝ»ñÁ, </a:t>
            </a:r>
            <a:r>
              <a:rPr lang="en-US" dirty="0" err="1">
                <a:latin typeface="Arial Armenian" pitchFamily="34" charset="0"/>
              </a:rPr>
              <a:t>Áëï</a:t>
            </a:r>
            <a:r>
              <a:rPr lang="en-US" dirty="0">
                <a:latin typeface="Arial Armenian" pitchFamily="34" charset="0"/>
              </a:rPr>
              <a:t> ¿áõÃÛ³Ý, Ó»éÝ»ñ»óáõÃÛ³Ý ³í³Ý¹³Ï³Ý ¹ñë¨áñáõÙÝ»ñÇ ÏñÏÝûñÇÝ³ÏÝ»ñÝ »Ý: ²é¨ïñÇ å³ïÙáõÃÛáõÝÁ Ñ³½³ñ³ÙÛ³ÏÝ»ñÇ ÏÛ³Ýù </a:t>
            </a:r>
            <a:r>
              <a:rPr lang="en-US" dirty="0" err="1">
                <a:latin typeface="Arial Armenian" pitchFamily="34" charset="0"/>
              </a:rPr>
              <a:t>áõÝÇ</a:t>
            </a:r>
            <a:r>
              <a:rPr lang="en-US" dirty="0">
                <a:latin typeface="Arial Armenian" pitchFamily="34" charset="0"/>
              </a:rPr>
              <a:t>, ¨ í»ñÉáõÍ³µ³ÝÝ»ñÇ Ñ³í³ëïÙ³Ùµ, </a:t>
            </a:r>
            <a:r>
              <a:rPr lang="en-US" dirty="0" err="1">
                <a:latin typeface="Arial Armenian" pitchFamily="34" charset="0"/>
              </a:rPr>
              <a:t>ÝáõÛÝÇëÏ</a:t>
            </a:r>
            <a:r>
              <a:rPr lang="en-US" dirty="0">
                <a:latin typeface="Arial Armenian" pitchFamily="34" charset="0"/>
              </a:rPr>
              <a:t> ï»Õ»Ï³ïí³Ï³Ý ï»ËÝáÉá·Ç³Ý»ñÇ ÏÇñ³éáõÙÁ Ç íÇ×³ÏÇ </a:t>
            </a:r>
            <a:r>
              <a:rPr lang="en-US" dirty="0" err="1">
                <a:latin typeface="Arial Armenian" pitchFamily="34" charset="0"/>
              </a:rPr>
              <a:t>ã¿ñ</a:t>
            </a:r>
            <a:r>
              <a:rPr lang="en-US" dirty="0">
                <a:latin typeface="Arial Armenian" pitchFamily="34" charset="0"/>
              </a:rPr>
              <a:t> í³×³éáÕ-·Ýáñ¹ Ñ³ñ³µ»ñáõÃÛáõÝÝ»ñáõÙ ³ñÙ³ï³Ï³Ý ÷</a:t>
            </a:r>
            <a:r>
              <a:rPr lang="en-US" dirty="0" err="1">
                <a:latin typeface="Arial Armenian" pitchFamily="34" charset="0"/>
              </a:rPr>
              <a:t>á÷áËáõÃÛáõÝÝ»ñ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ÙïóÝ»É</a:t>
            </a:r>
            <a:r>
              <a:rPr lang="en-US" dirty="0">
                <a:latin typeface="Arial Armenian" pitchFamily="34" charset="0"/>
              </a:rPr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618890"/>
            <a:ext cx="73162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en-US" dirty="0">
                <a:latin typeface="Arial Armenian" pitchFamily="34" charset="0"/>
              </a:rPr>
              <a:t>²ÛÝáõ³Ù»Ý³ÛÝÇí Çñ³¹³ñÓáõÃÛáõÝÝ»ñÇ ÝÙ³ÝûñÇÝ³Ï ½³ñ·³óáõÙÁ </a:t>
            </a:r>
            <a:r>
              <a:rPr lang="en-US" dirty="0" err="1">
                <a:latin typeface="Arial Armenian" pitchFamily="34" charset="0"/>
              </a:rPr>
              <a:t>óáõÛó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ïí»ó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¿É»ÏïñáÝ³ÛÇÝ ÏáÙ»ñóÇ³Ý </a:t>
            </a:r>
            <a:r>
              <a:rPr lang="en-US" dirty="0" err="1">
                <a:latin typeface="Arial Armenian" pitchFamily="34" charset="0"/>
              </a:rPr>
              <a:t>ÍÝ»ó</a:t>
            </a:r>
            <a:r>
              <a:rPr lang="en-US" dirty="0">
                <a:latin typeface="Arial Armenian" pitchFamily="34" charset="0"/>
              </a:rPr>
              <a:t> ÛáõñûñÇÝ³Ï µÇ½Ý»ë Ùá¹»ÉÝ»ñ ¨ Ïáñåáñ³ïÇí é³½Ù³í³ñáõÃÛáõÝÝ»ñ, </a:t>
            </a:r>
            <a:r>
              <a:rPr lang="en-US" dirty="0" err="1">
                <a:latin typeface="Arial Armenian" pitchFamily="34" charset="0"/>
              </a:rPr>
              <a:t>áñÝ</a:t>
            </a:r>
            <a:r>
              <a:rPr lang="en-US" dirty="0">
                <a:latin typeface="Arial Armenian" pitchFamily="34" charset="0"/>
              </a:rPr>
              <a:t> ¿É </a:t>
            </a:r>
            <a:r>
              <a:rPr lang="en-US" dirty="0" err="1">
                <a:latin typeface="Arial Armenian" pitchFamily="34" charset="0"/>
              </a:rPr>
              <a:t>Çñ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Ñ»ñÃÇÝ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ÑÇÙÝáíÇÝ</a:t>
            </a:r>
            <a:r>
              <a:rPr lang="en-US" dirty="0">
                <a:latin typeface="Arial Armenian" pitchFamily="34" charset="0"/>
              </a:rPr>
              <a:t> ÷</a:t>
            </a:r>
            <a:r>
              <a:rPr lang="en-US" dirty="0" err="1">
                <a:latin typeface="Arial Armenian" pitchFamily="34" charset="0"/>
              </a:rPr>
              <a:t>áË»ó</a:t>
            </a:r>
            <a:r>
              <a:rPr lang="en-US" dirty="0">
                <a:latin typeface="Arial Armenian" pitchFamily="34" charset="0"/>
              </a:rPr>
              <a:t> Çñ³íÇ×³ÏÁ ïÝï»ëáõÃÛ³Ý µÝ³·³í³éáõÙ, </a:t>
            </a:r>
            <a:r>
              <a:rPr lang="en-US" dirty="0" err="1">
                <a:latin typeface="Arial Armenian" pitchFamily="34" charset="0"/>
              </a:rPr>
              <a:t>ÇÝãå»ë</a:t>
            </a:r>
            <a:r>
              <a:rPr lang="en-US" dirty="0">
                <a:latin typeface="Arial Armenian" pitchFamily="34" charset="0"/>
              </a:rPr>
              <a:t> Ý³¨ ¿É»ÏïñáÝ³ÛÇÝ ÏáÙ»ñóÇ³ÛÇ ¹»ñÝ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Ýß³Ý³ÏáõÃÛáõÝÁ ïÝï»ëáõÃÛ³Ý </a:t>
            </a:r>
            <a:r>
              <a:rPr lang="en-US" dirty="0" err="1">
                <a:latin typeface="Arial Armenian" pitchFamily="34" charset="0"/>
              </a:rPr>
              <a:t>Ù»ç</a:t>
            </a:r>
            <a:r>
              <a:rPr lang="en-US" dirty="0">
                <a:latin typeface="Arial Armenian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xmlns="" val="4642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47664" y="188640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¾É»ÏïñáÝ³ÛÇÝ ÏáÙ»ñóÇ³ÛÇ Ù»Ãá¹Ý»ñÝ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Ùá¹»ÉÝ»ñÁ µ³ñ»Ñ³çáÕ </a:t>
            </a:r>
            <a:r>
              <a:rPr lang="en-US" dirty="0" err="1">
                <a:latin typeface="Arial Armenian" pitchFamily="34" charset="0"/>
              </a:rPr>
              <a:t>ÇÝï</a:t>
            </a:r>
            <a:r>
              <a:rPr lang="en-US" dirty="0">
                <a:latin typeface="Arial Armenian" pitchFamily="34" charset="0"/>
              </a:rPr>
              <a:t>»·</a:t>
            </a:r>
            <a:r>
              <a:rPr lang="en-US" dirty="0" err="1">
                <a:latin typeface="Arial Armenian" pitchFamily="34" charset="0"/>
              </a:rPr>
              <a:t>ñíáõÙ</a:t>
            </a:r>
            <a:r>
              <a:rPr lang="en-US" dirty="0">
                <a:latin typeface="Arial Armenian" pitchFamily="34" charset="0"/>
              </a:rPr>
              <a:t> »Ý Ó»éÝ³ñÏáõÃÛ³Ý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Ï³é³í³ñÙ³Ý ³íïáÙ³ï³óí³Í Ñ³Ù³Ï³ñ·»ñÇ ³éÏ³ Ù»Ãá¹Ý»ñÇÝ. MRP (³Ý·É. </a:t>
            </a:r>
            <a:r>
              <a:rPr lang="en-US" i="1" dirty="0">
                <a:latin typeface="Arial Armenian" pitchFamily="34" charset="0"/>
              </a:rPr>
              <a:t>Material Requirement Planning</a:t>
            </a:r>
            <a:r>
              <a:rPr lang="en-US" dirty="0">
                <a:latin typeface="Arial Armenian" pitchFamily="34" charset="0"/>
              </a:rPr>
              <a:t>  - ÜÛáõÃ³Ï³Ý ä³Ñ³ÝçÝ»ñÇ äÉ³Ý³íáñáõÙ), MRPII (³Ý·É. Manufacturing Resources Planning - ²ñï³¹ñ³Ï³Ý Ò»éÝ³ñÏáõÃÛáõÝÝ»ñÇ </a:t>
            </a:r>
            <a:r>
              <a:rPr lang="en-US" dirty="0" err="1">
                <a:latin typeface="Arial Armenian" pitchFamily="34" charset="0"/>
              </a:rPr>
              <a:t>è»ëáõñëÝ»ñÇ</a:t>
            </a:r>
            <a:r>
              <a:rPr lang="en-US" dirty="0">
                <a:latin typeface="Arial Armenian" pitchFamily="34" charset="0"/>
              </a:rPr>
              <a:t> äÉ³Ý³íáñáõÙ), ERP  (³Ý·É. Enterprise Resource Planning - Ò»éÝ³ñÏáõÃÛ³Ý </a:t>
            </a:r>
            <a:r>
              <a:rPr lang="en-US" dirty="0" err="1">
                <a:latin typeface="Arial Armenian" pitchFamily="34" charset="0"/>
              </a:rPr>
              <a:t>è»ëáõñëÝ»ñÇ</a:t>
            </a:r>
            <a:r>
              <a:rPr lang="en-US" dirty="0">
                <a:latin typeface="Arial Armenian" pitchFamily="34" charset="0"/>
              </a:rPr>
              <a:t> äÉ³Ý³íáñáõÙ), CSRP (³Ý·É. Customer Synchronized Resource Planning - Ò»éÝ³ñÏáõÃÛ³Ý </a:t>
            </a:r>
            <a:r>
              <a:rPr lang="en-US" dirty="0" err="1">
                <a:latin typeface="Arial Armenian" pitchFamily="34" charset="0"/>
              </a:rPr>
              <a:t>è»ëáõñëÝ»ñÇ</a:t>
            </a:r>
            <a:r>
              <a:rPr lang="en-US" dirty="0">
                <a:latin typeface="Arial Armenian" pitchFamily="34" charset="0"/>
              </a:rPr>
              <a:t> Ð³×³Ëáñ¹Ý»ñÇÝ Ð³Ù³å³ï³ëË³Ý»óí³Í äÉ³Ý³íáñáõÙ), APS (²ñï³¹ñ³Ï³Ý Ä³Ù³Ý³Ý³Ï³óáõÛóÇ ÀÝ¹É³ÛÝí³Í Î³é³í³ñáõÙ) ¨ ³ÛÉÝ:</a:t>
            </a:r>
          </a:p>
        </p:txBody>
      </p:sp>
      <p:sp>
        <p:nvSpPr>
          <p:cNvPr id="5" name="Rectangle 4"/>
          <p:cNvSpPr/>
          <p:nvPr/>
        </p:nvSpPr>
        <p:spPr>
          <a:xfrm>
            <a:off x="1547664" y="3573016"/>
            <a:ext cx="71287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Ò»éÝ³ñÏáõÃÛáõÝÝ»ñÁ,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½ÇÝí³Í »Ý ERP ¨ CSRP Ñ³Ù³Ï³ñ·»ñáí, ÙÇ³íáñíáõÙ »Ý Ù³ï³Ï³ñ³ñ-ëå³éáÕ ßÕÃ³ÛáõÙ: ØÇ³íáñÙ³Ý Ù»Ë³ÝÇ½ÙÁ Ñ»ï¨Û³É </a:t>
            </a:r>
            <a:r>
              <a:rPr lang="en-US" dirty="0" err="1">
                <a:latin typeface="Arial Armenian" pitchFamily="34" charset="0"/>
              </a:rPr>
              <a:t>ï»ëùÝ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áõÝÇ</a:t>
            </a:r>
            <a:r>
              <a:rPr lang="en-US" dirty="0">
                <a:latin typeface="Arial Armenian" pitchFamily="34" charset="0"/>
              </a:rPr>
              <a:t>. Ð³×³Ëáñ¹Á, Ù³ï³Ï³ñ³ñÁ Ï³Ù ·</a:t>
            </a:r>
            <a:r>
              <a:rPr lang="en-US" dirty="0" err="1">
                <a:latin typeface="Arial Armenian" pitchFamily="34" charset="0"/>
              </a:rPr>
              <a:t>áñÍÁÝÏ»ñÁ</a:t>
            </a:r>
            <a:r>
              <a:rPr lang="en-US" dirty="0">
                <a:latin typeface="Arial Armenian" pitchFamily="34" charset="0"/>
              </a:rPr>
              <a:t> ·áñÍ³ñù ¿ Çñ³Ï³Ý³óÝáõÙ Ó»éÝ³ñÏáõÃÛ³Ý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Ï³é³í³ñÙ³Ý </a:t>
            </a:r>
            <a:r>
              <a:rPr lang="en-US" dirty="0" err="1">
                <a:latin typeface="Arial Armenian" pitchFamily="34" charset="0"/>
              </a:rPr>
              <a:t>Çñ</a:t>
            </a:r>
            <a:r>
              <a:rPr lang="en-US" dirty="0">
                <a:latin typeface="Arial Armenian" pitchFamily="34" charset="0"/>
              </a:rPr>
              <a:t> Ñ³Ù³Ï³ñ·áõÙ: ê³ </a:t>
            </a:r>
            <a:r>
              <a:rPr lang="en-US" dirty="0" err="1">
                <a:latin typeface="Arial Armenian" pitchFamily="34" charset="0"/>
              </a:rPr>
              <a:t>Çñ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Ñ»ñÃÇÝ</a:t>
            </a:r>
            <a:r>
              <a:rPr lang="en-US" dirty="0">
                <a:latin typeface="Arial Armenian" pitchFamily="34" charset="0"/>
              </a:rPr>
              <a:t> ³íïáÙ³ï </a:t>
            </a:r>
            <a:r>
              <a:rPr lang="en-US" dirty="0" err="1">
                <a:latin typeface="Arial Armenian" pitchFamily="34" charset="0"/>
              </a:rPr>
              <a:t>Ï»ñåáí</a:t>
            </a:r>
            <a:r>
              <a:rPr lang="en-US" dirty="0">
                <a:latin typeface="Arial Armenian" pitchFamily="34" charset="0"/>
              </a:rPr>
              <a:t> ·áñÍ³ñÏáõÙ ¿ ³ÛÝåÇëÇ ³ÝÑñ³Å»ßï ·áñÍÁÝÃ³óÝ»ñ </a:t>
            </a:r>
            <a:r>
              <a:rPr lang="en-US" dirty="0" err="1">
                <a:latin typeface="Arial Armenian" pitchFamily="34" charset="0"/>
              </a:rPr>
              <a:t>Çñ</a:t>
            </a:r>
            <a:r>
              <a:rPr lang="en-US" dirty="0">
                <a:latin typeface="Arial Armenian" pitchFamily="34" charset="0"/>
              </a:rPr>
              <a:t> Ù³ï³Ï³ñ³ñÝ»ñÇ </a:t>
            </a:r>
            <a:r>
              <a:rPr lang="en-US" dirty="0" err="1">
                <a:latin typeface="Arial Armenian" pitchFamily="34" charset="0"/>
              </a:rPr>
              <a:t>Ý»ñùÇÝ</a:t>
            </a:r>
            <a:r>
              <a:rPr lang="en-US" dirty="0">
                <a:latin typeface="Arial Armenian" pitchFamily="34" charset="0"/>
              </a:rPr>
              <a:t> ERP Ñ³Ù³Ï³ñ·»ñáõÙ, </a:t>
            </a:r>
            <a:r>
              <a:rPr lang="en-US" dirty="0" err="1">
                <a:latin typeface="Arial Armenian" pitchFamily="34" charset="0"/>
              </a:rPr>
              <a:t>ÇÝãåÇëÇù</a:t>
            </a:r>
            <a:r>
              <a:rPr lang="en-US" dirty="0">
                <a:latin typeface="Arial Armenian" pitchFamily="34" charset="0"/>
              </a:rPr>
              <a:t> »Ý Ù³ï³Ï³ñ³ñÙ³Ý ³ÕµÛáõñÝ»ñÇ </a:t>
            </a:r>
            <a:r>
              <a:rPr lang="en-US" dirty="0" err="1">
                <a:latin typeface="Arial Armenian" pitchFamily="34" charset="0"/>
              </a:rPr>
              <a:t>áñáÝáõÙÁ</a:t>
            </a:r>
            <a:r>
              <a:rPr lang="en-US" dirty="0">
                <a:latin typeface="Arial Armenian" pitchFamily="34" charset="0"/>
              </a:rPr>
              <a:t>, ³åñ³Ýù³ÝÛáõÃ³Ï³Ý å³ÑáõëïÝ»ñÇ Ï³é³í³ñáõÙÁ, í»ñ³µ³ßËáõÙÁ, Ñ³ßí³éáõÙÁ ¨ ³ÛÉÝª ³åñ³Ýù³ßñç³Ý³éáõÃÛ³Ý ³ÙµáÕç ßÕÃ³ÛáõÙ:</a:t>
            </a:r>
          </a:p>
        </p:txBody>
      </p:sp>
    </p:spTree>
    <p:extLst>
      <p:ext uri="{BB962C8B-B14F-4D97-AF65-F5344CB8AC3E}">
        <p14:creationId xmlns:p14="http://schemas.microsoft.com/office/powerpoint/2010/main" xmlns="" val="348949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620688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²é³çÇÝ </a:t>
            </a:r>
            <a:r>
              <a:rPr lang="en-US" sz="2000" dirty="0" err="1">
                <a:latin typeface="Arial Armenian" pitchFamily="34" charset="0"/>
              </a:rPr>
              <a:t>Ñ»ñÃÇÝ</a:t>
            </a:r>
            <a:r>
              <a:rPr lang="en-US" sz="2000" dirty="0">
                <a:latin typeface="Arial Armenian" pitchFamily="34" charset="0"/>
              </a:rPr>
              <a:t> ³éó³Ýó ³é¨ïñÇ ï»ËÝáÉá·Ç³Ý»ñÇ ÏÇñ³éáõÙÁ ³ÝÑñ³Å»ßï ¿ ³ÛÝåÇëÇ Ó»éÝ³ñÏáõÃÛáõÝÝ»ñÇÝ, </a:t>
            </a:r>
            <a:r>
              <a:rPr lang="en-US" sz="2000" dirty="0" err="1">
                <a:latin typeface="Arial Armenian" pitchFamily="34" charset="0"/>
              </a:rPr>
              <a:t>áñáÝù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áõÝ»Ý</a:t>
            </a:r>
            <a:r>
              <a:rPr lang="en-US" sz="2000" dirty="0">
                <a:latin typeface="Arial Armenian" pitchFamily="34" charset="0"/>
              </a:rPr>
              <a:t> ½³ñ·³ó³Í ï³ñ³Í³ßñç³Ý³ÛÇÝ Ù³ëÝ³×ÛáõÕ³ÛÇÝ ó³Ýó, ù³ÝÇ </a:t>
            </a:r>
            <a:r>
              <a:rPr lang="en-US" sz="2000" dirty="0" err="1">
                <a:latin typeface="Arial Armenian" pitchFamily="34" charset="0"/>
              </a:rPr>
              <a:t>áñ</a:t>
            </a:r>
            <a:r>
              <a:rPr lang="en-US" sz="2000" dirty="0">
                <a:latin typeface="Arial Armenian" pitchFamily="34" charset="0"/>
              </a:rPr>
              <a:t> ³ÛÝ </a:t>
            </a:r>
            <a:r>
              <a:rPr lang="en-US" sz="2000" dirty="0" err="1">
                <a:latin typeface="Arial Armenian" pitchFamily="34" charset="0"/>
              </a:rPr>
              <a:t>ÃáõÛÉ</a:t>
            </a:r>
            <a:r>
              <a:rPr lang="en-US" sz="2000" dirty="0">
                <a:latin typeface="Arial Armenian" pitchFamily="34" charset="0"/>
              </a:rPr>
              <a:t> ¿ ï³ÉÇë ¿³Ï³Ýáñ»Ý Ýí³½»óÝ»É ·áñÍ³ñùÝ»ñÇ ³ñÅ»ùÁ: 1.1 ·Í³ÝÏ³ñáõÙ å³ïÏ»ñí³Í ¿ ³åñ³ÝùÇ Ó»éùµ»ñÙ³Ý ·áñÍÁÝÃ³óáõÙ ÇÝýáñÙ³óÇáÝ </a:t>
            </a:r>
            <a:r>
              <a:rPr lang="en-US" sz="2000" dirty="0" err="1">
                <a:latin typeface="Arial Armenian" pitchFamily="34" charset="0"/>
              </a:rPr>
              <a:t>Ñáëù»ñÇ</a:t>
            </a:r>
            <a:r>
              <a:rPr lang="en-US" sz="2000" dirty="0">
                <a:latin typeface="Arial Armenian" pitchFamily="34" charset="0"/>
              </a:rPr>
              <a:t> ·Í³å³ïÏ»ñÁ` </a:t>
            </a:r>
            <a:r>
              <a:rPr lang="en-US" sz="2000" dirty="0" err="1">
                <a:latin typeface="Arial Armenian" pitchFamily="34" charset="0"/>
              </a:rPr>
              <a:t>ÙÇÝã</a:t>
            </a:r>
            <a:r>
              <a:rPr lang="en-US" sz="2000" dirty="0">
                <a:latin typeface="Arial Armenian" pitchFamily="34" charset="0"/>
              </a:rPr>
              <a:t> ¿É»ÏïñáÝ³ÛÇÝ ³é¨ïñÇ ï»ËÝáÉá·Ç³Ý»ñÇ Ý»ñ¹ñáõÙÁ ¨ Ý»ñ¹ñáõÙÇó </a:t>
            </a:r>
            <a:r>
              <a:rPr lang="en-US" sz="2000" dirty="0" err="1">
                <a:latin typeface="Arial Armenian" pitchFamily="34" charset="0"/>
              </a:rPr>
              <a:t>Ñ»ïá</a:t>
            </a:r>
            <a:r>
              <a:rPr lang="en-US" sz="2000" dirty="0">
                <a:latin typeface="Arial Armenian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xmlns="" val="336563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332656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Arial Armenian" pitchFamily="34" charset="0"/>
              </a:rPr>
              <a:t>²åñ³ÝùÇ </a:t>
            </a:r>
            <a:r>
              <a:rPr lang="en-US" i="1" dirty="0">
                <a:latin typeface="Arial Armenian" pitchFamily="34" charset="0"/>
              </a:rPr>
              <a:t>Ó»éùµ»ñÙ³Ý ·áñÍÁÝÃ³óáõÙ ÇÝýáñÙ³óÇáÝ </a:t>
            </a:r>
            <a:r>
              <a:rPr lang="en-US" i="1" dirty="0" err="1">
                <a:latin typeface="Arial Armenian" pitchFamily="34" charset="0"/>
              </a:rPr>
              <a:t>Ñáëù»ñ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96752"/>
            <a:ext cx="601027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27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616" y="415232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Arial Armenian" pitchFamily="34" charset="0"/>
              </a:rPr>
              <a:t>ØÇÝã</a:t>
            </a:r>
            <a:r>
              <a:rPr lang="en-US" dirty="0">
                <a:latin typeface="Arial Armenian" pitchFamily="34" charset="0"/>
              </a:rPr>
              <a:t> ¿É»ÏïñáÝ³ÛÇÝ ³é¨ïñÇ Ý»ñ¹ñáõÙÁ ³é³çÇÝ ÷</a:t>
            </a:r>
            <a:r>
              <a:rPr lang="en-US" dirty="0" err="1">
                <a:latin typeface="Arial Armenian" pitchFamily="34" charset="0"/>
              </a:rPr>
              <a:t>áõÉáõÙ</a:t>
            </a:r>
            <a:r>
              <a:rPr lang="en-US" dirty="0">
                <a:latin typeface="Arial Armenian" pitchFamily="34" charset="0"/>
              </a:rPr>
              <a:t> ·Ýáñ¹Á ¹ÇÙáõÙ ¿ ³é¨ïñ³ÛÇÝ Ó»éÝ³ñÏáõÃÛ³Ý ³ßË³ï³ÏÇóÝ»ñÇÝ` (1) ï»Õ»Ï³óÝ»Éáí Ýñ³Ýó </a:t>
            </a:r>
            <a:r>
              <a:rPr lang="en-US" dirty="0" err="1">
                <a:latin typeface="Arial Armenian" pitchFamily="34" charset="0"/>
              </a:rPr>
              <a:t>Çñ</a:t>
            </a:r>
            <a:r>
              <a:rPr lang="en-US" dirty="0">
                <a:latin typeface="Arial Armenian" pitchFamily="34" charset="0"/>
              </a:rPr>
              <a:t> ó³ÝÏáõÃÛáõÝÝ»ñÇ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Ý³Ë³ëÇñáõÃÛáõÝÝ»ñÇ Ù³ëÇÝ: ÀÝ¹áõÝ»Éáí å³ïí»ñÁ, ³ßË³ï³ÏÇóÝ»ñÁ ×</a:t>
            </a:r>
            <a:r>
              <a:rPr lang="en-US" dirty="0" err="1">
                <a:latin typeface="Arial Armenian" pitchFamily="34" charset="0"/>
              </a:rPr>
              <a:t>ßïáõÙ</a:t>
            </a:r>
            <a:r>
              <a:rPr lang="en-US" dirty="0">
                <a:latin typeface="Arial Armenian" pitchFamily="34" charset="0"/>
              </a:rPr>
              <a:t> »Ý å³Ñ»ëïáõÙ ³åñ³ÝùÇ ³éÏ³ÛáõÃÛáõÝÁ (2), ï»Õ»Ï³óÝáõÙ ·Ýáñ¹ÇÝ` ÙÇ³Å³Ù³Ý³Ï Ó¨³Ï»ñå»Éáí í×³ñÙ³Ý ÷³ëï³ÃÕÃ»ñÁ (3):</a:t>
            </a:r>
          </a:p>
        </p:txBody>
      </p:sp>
      <p:sp>
        <p:nvSpPr>
          <p:cNvPr id="6" name="Rectangle 5"/>
          <p:cNvSpPr/>
          <p:nvPr/>
        </p:nvSpPr>
        <p:spPr>
          <a:xfrm>
            <a:off x="1360240" y="2420888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¾É»ÏïñáÝ³ÛÇÝ ³é¨ïñÇ Ñ³Ù³Ï³ñ·Ç Ý»ñ¹ñáõÙÇó </a:t>
            </a:r>
            <a:r>
              <a:rPr lang="en-US" dirty="0" err="1">
                <a:latin typeface="Arial Armenian" pitchFamily="34" charset="0"/>
              </a:rPr>
              <a:t>Ñ»ïá</a:t>
            </a:r>
            <a:r>
              <a:rPr lang="en-US" dirty="0">
                <a:latin typeface="Arial Armenian" pitchFamily="34" charset="0"/>
              </a:rPr>
              <a:t> ³åñ³Ýù³- ßñç³Ý³éáõÃÛáõÝÝ ³ÙµáÕçáíÇÝ ³íïáÙ³ï³óíáõÙ ¿: ¶Ýáñ¹Ý ³ÝÙÇç³Ï³Ýáñ»Ý </a:t>
            </a:r>
            <a:r>
              <a:rPr lang="en-US" dirty="0" err="1">
                <a:latin typeface="Arial Armenian" pitchFamily="34" charset="0"/>
              </a:rPr>
              <a:t>ß÷íáõÙ</a:t>
            </a:r>
            <a:r>
              <a:rPr lang="en-US" dirty="0">
                <a:latin typeface="Arial Armenian" pitchFamily="34" charset="0"/>
              </a:rPr>
              <a:t> ¿ ¿É»ÏïñáÝ³ÛÇÝ Ë³ÝáõÃÇ ¨ Ýñ³ íÇñïáõ³É í³×³éáÕÝ»ñÇ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` ëï³Ý³Éáí ËáñÑñ¹³ïíáõÃÛáõÝ ¨ Ï³ï³ñ»Éáí í×³ñáõÙ (1): Ð»ï³·³ ·áñÍÁÝÃ³óÝ»ñÁ. </a:t>
            </a:r>
            <a:r>
              <a:rPr lang="en-US" dirty="0" err="1">
                <a:latin typeface="Arial Armenian" pitchFamily="34" charset="0"/>
              </a:rPr>
              <a:t>ÙÇçáóÝ»ñÇ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Ñáëù»ñÇ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Ñ»ï¨áõÙÁ</a:t>
            </a:r>
            <a:r>
              <a:rPr lang="en-US" dirty="0">
                <a:latin typeface="Arial Armenian" pitchFamily="34" charset="0"/>
              </a:rPr>
              <a:t>, ³é³ùÙ³Ý Ý³Ë³Ó»éÝáõÙÁ ¨ Ó»éÝ³ñÏáõÃÛ³Ý Ñ³ßí³éÙ³Ý Ñ³Ù³Ï³ñ·»ñáõÙ 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³ñï³óáÉáõÙÁ Çñ³Ï³Ý³óíáõÙ ¿ ³íïáÙ³ï </a:t>
            </a:r>
            <a:r>
              <a:rPr lang="en-US" dirty="0" err="1">
                <a:latin typeface="Arial Armenian" pitchFamily="34" charset="0"/>
              </a:rPr>
              <a:t>Ï»ñåáí</a:t>
            </a:r>
            <a:r>
              <a:rPr lang="en-US" dirty="0">
                <a:latin typeface="Arial Armenian" pitchFamily="34" charset="0"/>
              </a:rPr>
              <a:t> (2): ¶ñ³ë»ÝÛ³Ï³ÛÇÝ Ï³é³í³ñÇãÝ»ñÁ, ëï³Ý³Éáí ³é¨ïñÇ ÁÝÃ³óùÇ Ù³ëÇÝ ÇÝýáñÙ³óÇ³Ý, Çñ³Ï³Ý³óÝáõÙ »Ý ÙÇ³ÛÝ ÁÝ¹Ñ³Ýáõñ ÑëÏáÕ³Ï³Ý ýáõÝÏóÇ³Ý»ñ (3):</a:t>
            </a:r>
          </a:p>
        </p:txBody>
      </p:sp>
    </p:spTree>
    <p:extLst>
      <p:ext uri="{BB962C8B-B14F-4D97-AF65-F5344CB8AC3E}">
        <p14:creationId xmlns:p14="http://schemas.microsoft.com/office/powerpoint/2010/main" xmlns="" val="388760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83768" y="364014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latin typeface="Arial Armenian" pitchFamily="34" charset="0"/>
              </a:rPr>
              <a:t>Ì³Ëù»ñÇ </a:t>
            </a:r>
            <a:r>
              <a:rPr lang="en-US" i="1" dirty="0">
                <a:latin typeface="Arial Armenian" pitchFamily="34" charset="0"/>
              </a:rPr>
              <a:t>Ýí³½»óÙ³Ý </a:t>
            </a:r>
            <a:r>
              <a:rPr lang="en-US" i="1" dirty="0" err="1">
                <a:latin typeface="Arial Armenian" pitchFamily="34" charset="0"/>
              </a:rPr>
              <a:t>áñáß</a:t>
            </a:r>
            <a:r>
              <a:rPr lang="en-US" i="1" dirty="0">
                <a:latin typeface="Arial Armenian" pitchFamily="34" charset="0"/>
              </a:rPr>
              <a:t> ³ÛÉ ·</a:t>
            </a:r>
            <a:r>
              <a:rPr lang="en-US" i="1" dirty="0" err="1">
                <a:latin typeface="Arial Armenian" pitchFamily="34" charset="0"/>
              </a:rPr>
              <a:t>áñÍáÝÝ»ñ</a:t>
            </a:r>
            <a:endParaRPr lang="en-US" dirty="0">
              <a:latin typeface="Arial Armenian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0764712"/>
              </p:ext>
            </p:extLst>
          </p:nvPr>
        </p:nvGraphicFramePr>
        <p:xfrm>
          <a:off x="1403648" y="908717"/>
          <a:ext cx="7416824" cy="5688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6489"/>
                <a:gridCol w="5560335"/>
              </a:tblGrid>
              <a:tr h="253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¶</a:t>
                      </a:r>
                      <a:r>
                        <a:rPr lang="en-US" sz="1050" dirty="0" err="1">
                          <a:effectLst/>
                          <a:latin typeface="Arial Armenian" pitchFamily="34" charset="0"/>
                        </a:rPr>
                        <a:t>áñÍáÝÇ</a:t>
                      </a: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 ³Ýí³ÝáõÙÁ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´áí³Ý¹³ÏáõÃÛáõÝÁ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</a:tr>
              <a:tr h="776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Ø³ñù»ÃÇÝ·³ÛÇÝ ÇÝýáñÙ³óÇ³ÛÇ ëï³óÙ³Ý Í³Ëë»ñÇ Ýí³½»óáõÙ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ÆÝï»ñÝ»ïÁ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ÇÝýáñÙ³óÇ³ÛÇ ³é³í»É ¿Å³Ý ³ÕµÛáõñ ¿: Ø³ñù»ÃÇÝ·³ÛÇÝ Ñ»ï³½áïáõÃÛáõÝÝ»ñÇ, Ñ³ñóáõÙÝ»ñÇ, Ñ³ñó³Ã»ñÃ»ñÇ Éñ³óÙ³Ý ¨ ³ÛÉ ÙÇçáó³éáõÙÝ»ñÇ Çñ³Ï³Ý³óÙ³Ý Ñ³Ù³ñ å³ñï³¹Çñ ã¿ ¹»Ù ³é ¹»Ù Ñ³Ý¹Çå»É Ñ³ñóíáÕÝ»ñÇÝ: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</a:tr>
              <a:tr h="917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¶áí³½¹³ÛÇÝ Í³Ëë»ñÇ Ïñ×³ïáõÙ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ÆÝï»ñÝ»ïáõÙ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·áí³½¹Ç å³ïñ³ëïÙ³Ý ¨ ëå³ë³ñÏÙ³Ý ÇÝùÝ³ñÅ»ùÁ ³í»ÉÇ ó³Íñ ¿ ¨ ·áí³½¹³ÛÇÝ ³½¹»óáõÃÛ³Ý Éë³ñ³ÝÁ ëáíáñ³µ³ñ ³í»ÉÇ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Ùáï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¿ Ýå³ï³Ï³ÛÇÝ Éë³ñ³ÝÇÝ, ù³Ý ³í³Ý¹³Ï³Ý ·áí³½¹³ÏÇñÝ»ñÇ ÏÇñ³éÙ³Ý ¹»åùáõÙ: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</a:tr>
              <a:tr h="776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Ü»ñùÇÝ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Ñ³Õáñ¹³ÏóáõÃÛ³Ý Í³Ëë»ñÇ Ïñ×³ïáõÙ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²ßË³ï³Ýù³ÛÇÝ Å³Ù»ñÇ ËÝ³ÛáÕáõÃÛáõÝ,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áñÁ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Ñ³Ý·»óÝáõÙ ¿ Í³Ëë»ñÇ Ïñ×³ïÙ³Ý ³ßË³ï³í³ñÓ»ñÇ 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Íáí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` Ç Ñ³ßÇí 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áñÍáõÕáõÙÝ»ñÇ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, Ñ»é³Ëáë³ÛÇÝ Ëáë³ÏóáõÃÛáõÝÝ»ñÇ, ³ÝÑñ³Å»ßï ÇÝýáñÙ³óÇ³ÛÇ ÷ÝïñÙ³Ý,  ù³Ý³ÏÇ ¨ ï¨áÕáõÃÛ³Ý Ïñ×³ïÙ³Ý: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</a:tr>
              <a:tr h="776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²ñï³ùÇÝ Ñ³Õáñ¹³ÏóáõÃÛ³Ý Í³Ëë»ñÇ Ïñ×³ïáõÙ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ä³ïí»ñÝ»ñÇ Ñ³í³ù³·ñÙ³Ý ¨ Ùß³ÏÙ³Ý, å³ïí»ñÝ»ñÇ íÇ×³ÏÇ ¨ Çñ³Ï³Ý³óÙ³Ý Å³ÙÏ»ïÝ»ñÇ Ù³ëÇÝ í»µ Ï³ÛùÇ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ÙÇçáóáí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ÇÝýáñÙ³óÇ³ÛÇ ïñ³Ù³¹ñÙ³Ý ³íïáÙ³ï³óáõÙÁ ½·³ÉÇáñ»Ý Ïñ×³ïáõÙ »Ý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ûýÇë-Ù»Ý»ç»ñÝ»ñÇ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Í³Ýñ³µ»éÝí³ÍáõÃÛáõÝÁ: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</a:tr>
              <a:tr h="825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¶ñ³ë»ÝÛ³Ï³ÛÇÝ ï³ñ³ÍùÝ»ñÇ í³ñÓ³Ï³ÉáõÃÛ³Ý Í³Ëë»ñÇ Ïñ×³ïáõÙ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Þ³ï ³ßË³ï³ÏÇóÝ»ñ Ï³ñáÕ »Ý ³ßË³ï»É Ñ»é³Ï³ Ï³ñ·áí` 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ïÝí»Éáí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ï³ÝÁ (Ñ»é³³ßË³ï³Ýù):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</a:tr>
              <a:tr h="587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¾Å³Ý ³ßË³ïáõÅÇ û·ï³·áñÍáõÙ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²ßË³ï³í³ñÓ»ñÇ 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Íáí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Í³Ëë»ñÇ Ïñ×³ïáõÙ` Ç Ñ³ßÇí ³ÛÝåÇëÇ ï³ñ³Í³ßñç³ÝÝ»ñÇ,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áñï»Õ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³ßË³ï³í³ñÓ»ñÁ ó³Íñ Ù³Ï³ñ¹³ÏÇ íñ³ »Ý: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</a:tr>
              <a:tr h="776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²åñ³ÝùÝ»ñÇ ¨ Í³é³ÛáõÃÛáõÝÝ»ñÇ Ó»éùµ»ñÙ³Ý Í³Ëë»ñÇ Ïñ×³ïáõÙ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²åñ³ÝùÝ»ñÇ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Í³é³ÛáõÃÛáõÝÝ»ñÇ ³íïáÙ³ï³óí³Í Ñ³Ù³Ï³ñ·»ñÁ Ñ³Ý·»óÝáõÙ »Ý Ó»éùµ»ñÙ³Ý Í³Ëë»ñÇ Ïñ×³ïÙ³ÝÁ: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6255" marR="16255" marT="16255" marB="1625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3257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http://www.ecommerce.zartnir.net/sites/ecom_mark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1062" y="1484784"/>
            <a:ext cx="6408712" cy="423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71062" y="5718441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Arial Armenian" pitchFamily="34" charset="0"/>
              </a:rPr>
              <a:t>¾É»ÏïñáÝ³ÛÇÝ ÏáÙ»ñóÇ³ÛÇ Ñ³Ù³Ï³ñ·Ç ½³ñ·³óÙ³Ý ÷</a:t>
            </a:r>
            <a:r>
              <a:rPr lang="en-US" i="1" dirty="0" err="1">
                <a:latin typeface="Arial Armenian" pitchFamily="34" charset="0"/>
              </a:rPr>
              <a:t>áõÉ»ñÁ</a:t>
            </a:r>
            <a:endParaRPr lang="en-US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59632" y="332656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 Armenian" pitchFamily="34" charset="0"/>
              </a:rPr>
              <a:t>¾É»ÏïñáÝ³ÛÇÝ ÏáÙ»ñóÇ³ÛÇ Ñ³Ù³Ï³ñ·Ç ½³ñ·³óÙ³Ý ·</a:t>
            </a:r>
            <a:r>
              <a:rPr lang="en-US" b="1" dirty="0" err="1">
                <a:latin typeface="Arial Armenian" pitchFamily="34" charset="0"/>
              </a:rPr>
              <a:t>áñÍáÝÝ»ñÁ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91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260648"/>
            <a:ext cx="73448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²é³çÝ³ÛÇÝ ³×Á å³ÛÙ³Ý³íáñí³Í ¿ Çñ³ñ³ÝóáõÙ³ÛÇÝ Ñ»ï³ùñùñáõÃÛ³Ùµ ¹»åÇ µ³ñÓñ ï»ËÝáÉá·Ç³Ï³Ý </a:t>
            </a:r>
            <a:r>
              <a:rPr lang="en-US" dirty="0" err="1">
                <a:latin typeface="Arial Armenian" pitchFamily="34" charset="0"/>
              </a:rPr>
              <a:t>ÝáñáõÛÃÝ»ñÁ</a:t>
            </a:r>
            <a:r>
              <a:rPr lang="en-US" dirty="0">
                <a:latin typeface="Arial Armenian" pitchFamily="34" charset="0"/>
              </a:rPr>
              <a:t> ¨ åáï»ÝóÇ³É ëå³éáÕÝ»ñÇ ·»ñëå³ëáõÙÝ»ñÁ: </a:t>
            </a:r>
            <a:r>
              <a:rPr lang="en-US" dirty="0" err="1">
                <a:latin typeface="Arial Armenian" pitchFamily="34" charset="0"/>
              </a:rPr>
              <a:t>Üáñ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ÏáÙ»ñóÇáÝ</a:t>
            </a:r>
            <a:r>
              <a:rPr lang="en-US" dirty="0">
                <a:latin typeface="Arial Armenian" pitchFamily="34" charset="0"/>
              </a:rPr>
              <a:t> Ñ³Ù³Ï³ñ·Ç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Í³ÝáÃ³óÙ³Ý ¨ Ý³ËÝ³Ï³Ý Ñ»ï³ùñùñáõÃÛ³Ý µ³í³ñ³ñÙ³Ý ÁÝÃ³óùáõÙ Ñ³ÛïÝíáõÙ »Ý ³é³çÇÝ µ³ó³ë³Ï³Ý ³ñÓ³·³ÝùÝ»ñÁ` Ï³åí³Í Í³é³ÛáõÃÛ³Ý áñ³ÏÇ ÝÏ³ïÙ³Ùµ ëå³ëáõÙÝ»ñÇ ³ÝÑ³Ù³å³ï³ëË³ÝáõÃÛ³Ý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áñÇ</a:t>
            </a:r>
            <a:r>
              <a:rPr lang="en-US" dirty="0">
                <a:latin typeface="Arial Armenian" pitchFamily="34" charset="0"/>
              </a:rPr>
              <a:t> íñ³ ÑÇÙÝ³Ï³Ý ³½¹»óáõÃÛáõÝ áõÝ»ó³í ¿É»ÏïñáÝ³ÛÇÝ ÏáÙ»ñóÇ³ÛÇ »ÝÃ³Ï³éáõóí³ÍùÇ ½³ñ·³óÙ³Ý ó³Íñ Ù³Ï³ñ¹³ÏÁ: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4221088"/>
            <a:ext cx="7272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²é³çÇÝ »</a:t>
            </a:r>
            <a:r>
              <a:rPr lang="en-US" dirty="0" err="1">
                <a:latin typeface="Arial Armenian" pitchFamily="34" charset="0"/>
              </a:rPr>
              <a:t>ñ»ù</a:t>
            </a:r>
            <a:r>
              <a:rPr lang="en-US" dirty="0">
                <a:latin typeface="Arial Armenian" pitchFamily="34" charset="0"/>
              </a:rPr>
              <a:t> ÷</a:t>
            </a:r>
            <a:r>
              <a:rPr lang="en-US" dirty="0" err="1">
                <a:latin typeface="Arial Armenian" pitchFamily="34" charset="0"/>
              </a:rPr>
              <a:t>áõÉáõÙ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smtClean="0">
                <a:latin typeface="Arial Armenian" pitchFamily="34" charset="0"/>
              </a:rPr>
              <a:t>¿</a:t>
            </a:r>
            <a:r>
              <a:rPr lang="en-US" dirty="0">
                <a:latin typeface="Arial Armenian" pitchFamily="34" charset="0"/>
              </a:rPr>
              <a:t>É»ÏïñáÝ³ÛÇÝ ÏáÙ»ñóÇ³ÛÇ ßáõÏ³ÛÇ Ù³ëÝ³ÏÇóÝ»ñÇó Ñ³Ù»Ù³ï³µ³ñ ³é³í»É ³ÏïÇíÝ»ñÁ </a:t>
            </a:r>
            <a:r>
              <a:rPr lang="en-US" dirty="0" err="1">
                <a:latin typeface="Arial Armenian" pitchFamily="34" charset="0"/>
              </a:rPr>
              <a:t>ÑáõÛë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áõÝ»ÇÝ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ÇÝùÝáõñáõÛÝ</a:t>
            </a:r>
            <a:r>
              <a:rPr lang="en-US" dirty="0">
                <a:latin typeface="Arial Armenian" pitchFamily="34" charset="0"/>
              </a:rPr>
              <a:t> ½³ñ·³óÝ»É ïíÛ³É ï»ËÝáÉá·Ç³Ý»ñÁ: ¸³ ³é³çÇÝ </a:t>
            </a:r>
            <a:r>
              <a:rPr lang="en-US" dirty="0" err="1">
                <a:latin typeface="Arial Armenian" pitchFamily="34" charset="0"/>
              </a:rPr>
              <a:t>Ñ»ñÃÇÝ</a:t>
            </a:r>
            <a:r>
              <a:rPr lang="en-US" dirty="0">
                <a:latin typeface="Arial Armenian" pitchFamily="34" charset="0"/>
              </a:rPr>
              <a:t> í×³ñÙ³Ý Ñ³Ù³Ï³ñ·»ñÝ »Ý, µ³ÝÏ»ñÁ, </a:t>
            </a:r>
            <a:r>
              <a:rPr lang="en-US" dirty="0" err="1">
                <a:latin typeface="Arial Armenian" pitchFamily="34" charset="0"/>
              </a:rPr>
              <a:t>ÆÝï»ñÝ»ïÇ</a:t>
            </a:r>
            <a:r>
              <a:rPr lang="en-US" dirty="0">
                <a:latin typeface="Arial Armenian" pitchFamily="34" charset="0"/>
              </a:rPr>
              <a:t> ¨ µçç³ÛÇÝ Ï³åÇ Í³é³ÛáõÃÛáõÝÝ»ñÇ åñáí³Û¹»ñÝ»ñÁ, Íñ³·ñ³ÛÇÝ ³å³ÑáíÙ³Ý ¨ ï»ËÝÇÏ³Ï³Ý </a:t>
            </a:r>
            <a:r>
              <a:rPr lang="en-US" dirty="0" err="1">
                <a:latin typeface="Arial Armenian" pitchFamily="34" charset="0"/>
              </a:rPr>
              <a:t>ÙÇçáóÝ»ñÇ</a:t>
            </a:r>
            <a:r>
              <a:rPr lang="en-US" dirty="0">
                <a:latin typeface="Arial Armenian" pitchFamily="34" charset="0"/>
              </a:rPr>
              <a:t> ³ñï³¹ñáÕÝ»ñÁ,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Ñ»ï³ùñùñí³Í ¿ÇÝ ßáõÏ³ÛáõÙ ë»÷³Ï³Ý ³åñ³ÝùÝ»ñÇ ¨ Í³é³ÛáõÃÛáõÝÝ»ñÇ ³é³çË³Õ³óÙ³Ùµ: </a:t>
            </a:r>
          </a:p>
        </p:txBody>
      </p:sp>
    </p:spTree>
    <p:extLst>
      <p:ext uri="{BB962C8B-B14F-4D97-AF65-F5344CB8AC3E}">
        <p14:creationId xmlns:p14="http://schemas.microsoft.com/office/powerpoint/2010/main" xmlns="" val="48816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332656"/>
            <a:ext cx="67687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 Armenian" pitchFamily="34" charset="0"/>
              </a:rPr>
              <a:t>ÀÝ¹Ñ³Ýáõñ ïÝï»ë³Ï³Ý ·</a:t>
            </a:r>
            <a:r>
              <a:rPr lang="en-US" b="1" dirty="0" err="1">
                <a:latin typeface="Arial Armenian" pitchFamily="34" charset="0"/>
              </a:rPr>
              <a:t>áñÍáÝÝ»ñ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îÝï»ë³Ï³Ý ¹ñáõÃÛ³Ý Ï³ÛáõÝáõÃÛáõÝ,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ëïí»ñ³ÛÇÝ Ñ³ïí³ÍÇ µ³ÅÝ»Ù³ëÁ ïÝï»ëáõÃÛ³Ý </a:t>
            </a:r>
            <a:r>
              <a:rPr lang="en-US" i="1" dirty="0" err="1">
                <a:latin typeface="Arial Armenian" pitchFamily="34" charset="0"/>
              </a:rPr>
              <a:t>Ù»ç</a:t>
            </a:r>
            <a:r>
              <a:rPr lang="en-US" i="1" dirty="0">
                <a:latin typeface="Arial Armenian" pitchFamily="34" charset="0"/>
              </a:rPr>
              <a:t>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³½·³ÛÇÝ ïÝï»ë³Ï³Ý Ñ³Ù³ÉÇñÇ ã³÷»ñÁ,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³½·³ÛÇÝ ³ñï³¹ñáõÃÛ³Ý ¨ ëå³éÙ³Ý óáõó³ÝÇßÝ»ñÇ ¹ÇÝ³ÙÇÏ³Ý,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ÙáÝáåáÉÇ³ÛÇ Ù³Ï³ñ¹³ÏÁ </a:t>
            </a:r>
            <a:r>
              <a:rPr lang="en-US" i="1" dirty="0" err="1">
                <a:latin typeface="Arial Armenian" pitchFamily="34" charset="0"/>
              </a:rPr>
              <a:t>ïÝï»ëáõÃÛáõÝáõÙ</a:t>
            </a:r>
            <a:r>
              <a:rPr lang="en-US" i="1" dirty="0">
                <a:latin typeface="Arial Armenian" pitchFamily="34" charset="0"/>
              </a:rPr>
              <a:t>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Ñ³ñÏ³ÛÇÝ ÙÇç³í³Ûñ,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Ý»ñ¹ñáõÙ³ÛÇÝ ÙÇç³í³Ûñ,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ÙáÝ»ï³ñÇ½³óÇ³ÛÇ Ù³Ï³ñ¹³ÏÁ </a:t>
            </a:r>
            <a:r>
              <a:rPr lang="en-US" i="1" dirty="0" err="1">
                <a:latin typeface="Arial Armenian" pitchFamily="34" charset="0"/>
              </a:rPr>
              <a:t>ïÝï»ëáõÃÛáõÝáõÙ</a:t>
            </a:r>
            <a:r>
              <a:rPr lang="en-US" i="1" dirty="0">
                <a:latin typeface="Arial Armenian" pitchFamily="34" charset="0"/>
              </a:rPr>
              <a:t>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ÙÇ³ï»ë³Ï ³ñï³¹ñ³ÝùÇ íñ³ ·</a:t>
            </a:r>
            <a:r>
              <a:rPr lang="en-US" i="1" dirty="0" err="1">
                <a:latin typeface="Arial Armenian" pitchFamily="34" charset="0"/>
              </a:rPr>
              <a:t>Ý»ñÇ</a:t>
            </a:r>
            <a:r>
              <a:rPr lang="en-US" i="1" dirty="0">
                <a:latin typeface="Arial Armenian" pitchFamily="34" charset="0"/>
              </a:rPr>
              <a:t> ¹Çý»ñ»Ýó³óÇ³ÛÇ Ù³Ï³ñ¹³ÏÁ,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¿É»ÏïñáÝ³ÛÇÝ í×³ñáõÙÝ»ñÇ Çñ³Ï³Ý³óÙ³Ý </a:t>
            </a:r>
            <a:r>
              <a:rPr lang="en-US" i="1" dirty="0" err="1">
                <a:latin typeface="Arial Armenian" pitchFamily="34" charset="0"/>
              </a:rPr>
              <a:t>ÙÇçáóÝ»ñÇ</a:t>
            </a:r>
            <a:r>
              <a:rPr lang="en-US" i="1" dirty="0">
                <a:latin typeface="Arial Armenian" pitchFamily="34" charset="0"/>
              </a:rPr>
              <a:t> ½³ñ·³óÙ³Ý Ù³Ï³ñ¹³ÏÁ,</a:t>
            </a:r>
            <a:endParaRPr lang="en-US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ëå³éáÕÝ»ñÇÝ ³åñ³ÝùÝ»ñÇ Ù³ï³Ï³ñ³ñÙ³Ý Ñ³ñÙ³ñ ¨ Ñ³Ù»Ù³ï³µ³ñ ¿</a:t>
            </a:r>
            <a:r>
              <a:rPr lang="en-US" i="1" dirty="0" smtClean="0">
                <a:latin typeface="Arial Armenian" pitchFamily="34" charset="0"/>
              </a:rPr>
              <a:t>Å³Ý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i="1" dirty="0" err="1" smtClean="0">
                <a:latin typeface="Arial Armenian" pitchFamily="34" charset="0"/>
              </a:rPr>
              <a:t>ÙÇçáóÝ»ñÇ</a:t>
            </a:r>
            <a:r>
              <a:rPr lang="en-US" i="1" dirty="0" smtClean="0">
                <a:latin typeface="Arial Armenian" pitchFamily="34" charset="0"/>
              </a:rPr>
              <a:t> </a:t>
            </a:r>
            <a:r>
              <a:rPr lang="en-US" i="1" dirty="0">
                <a:latin typeface="Arial Armenian" pitchFamily="34" charset="0"/>
              </a:rPr>
              <a:t>³éÏ³ÛáõÃÛáõÝ,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049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404664"/>
            <a:ext cx="72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 Armenian" pitchFamily="34" charset="0"/>
              </a:rPr>
              <a:t>ºÝÃ³Ï³éáõóí³Íù³ÛÇÝ ·</a:t>
            </a:r>
            <a:r>
              <a:rPr lang="en-US" b="1" dirty="0" err="1">
                <a:latin typeface="Arial Armenian" pitchFamily="34" charset="0"/>
              </a:rPr>
              <a:t>áñÍáÝÝ»ñ</a:t>
            </a:r>
            <a:endParaRPr lang="en-US" dirty="0">
              <a:latin typeface="Arial Armenian" pitchFamily="34" charset="0"/>
            </a:endParaRPr>
          </a:p>
          <a:p>
            <a:pPr lvl="1"/>
            <a:r>
              <a:rPr lang="en-US" i="1" dirty="0">
                <a:latin typeface="Arial Armenian" pitchFamily="34" charset="0"/>
              </a:rPr>
              <a:t>ÇÝýáñÙ³óÇáÝ, ³é³çÇÝ </a:t>
            </a:r>
            <a:r>
              <a:rPr lang="en-US" i="1" dirty="0" err="1">
                <a:latin typeface="Arial Armenian" pitchFamily="34" charset="0"/>
              </a:rPr>
              <a:t>Ñ»ñÃÇÝ</a:t>
            </a:r>
            <a:r>
              <a:rPr lang="en-US" i="1" dirty="0">
                <a:latin typeface="Arial Armenian" pitchFamily="34" charset="0"/>
              </a:rPr>
              <a:t>` Ñ»é³Ñ³Õáñ¹³ÏóÙ³Ý ï»ËÝáÉá·Ç³Ý»ñÇ ½³ñ·³óáõÙ,</a:t>
            </a:r>
            <a:endParaRPr lang="en-US" dirty="0">
              <a:latin typeface="Arial Armenian" pitchFamily="34" charset="0"/>
            </a:endParaRPr>
          </a:p>
          <a:p>
            <a:pPr lvl="1"/>
            <a:r>
              <a:rPr lang="en-US" i="1" dirty="0">
                <a:latin typeface="Arial Armenian" pitchFamily="34" charset="0"/>
              </a:rPr>
              <a:t>ÆÝï»ñÝ»ï-Éë³ñ³ÝÇ ³×Ç ã³÷»ñ ¨ </a:t>
            </a:r>
            <a:r>
              <a:rPr lang="en-US" i="1" dirty="0" err="1">
                <a:latin typeface="Arial Armenian" pitchFamily="34" charset="0"/>
              </a:rPr>
              <a:t>ï»Ùå</a:t>
            </a:r>
            <a:r>
              <a:rPr lang="en-US" i="1" dirty="0">
                <a:latin typeface="Arial Armenian" pitchFamily="34" charset="0"/>
              </a:rPr>
              <a:t>,</a:t>
            </a:r>
            <a:endParaRPr lang="en-US" dirty="0">
              <a:latin typeface="Arial Armenian" pitchFamily="34" charset="0"/>
            </a:endParaRPr>
          </a:p>
          <a:p>
            <a:pPr lvl="1"/>
            <a:r>
              <a:rPr lang="en-US" i="1" dirty="0">
                <a:latin typeface="Arial Armenian" pitchFamily="34" charset="0"/>
              </a:rPr>
              <a:t>Ñ³Ù³Ï³ñ·ã³ÛÇÝ ï»ËÝáÉá·Ç³Ý»ñÇ ½³ñ·³óÙ³Ý </a:t>
            </a:r>
            <a:r>
              <a:rPr lang="en-US" i="1" dirty="0" err="1">
                <a:latin typeface="Arial Armenian" pitchFamily="34" charset="0"/>
              </a:rPr>
              <a:t>áÉáñïáõÙ</a:t>
            </a:r>
            <a:r>
              <a:rPr lang="en-US" i="1" dirty="0">
                <a:latin typeface="Arial Armenian" pitchFamily="34" charset="0"/>
              </a:rPr>
              <a:t> ÇÝï»É»Ïïáõ³É </a:t>
            </a:r>
            <a:r>
              <a:rPr lang="en-US" i="1" dirty="0" err="1">
                <a:latin typeface="Arial Armenian" pitchFamily="34" charset="0"/>
              </a:rPr>
              <a:t>Ý»ñáõÅÇ</a:t>
            </a:r>
            <a:r>
              <a:rPr lang="en-US" i="1" dirty="0">
                <a:latin typeface="Arial Armenian" pitchFamily="34" charset="0"/>
              </a:rPr>
              <a:t> Ù³Ï³ñ¹³Ï,</a:t>
            </a:r>
            <a:endParaRPr lang="en-US" dirty="0">
              <a:latin typeface="Arial Armenian" pitchFamily="34" charset="0"/>
            </a:endParaRPr>
          </a:p>
          <a:p>
            <a:r>
              <a:rPr lang="en-US" b="1" dirty="0">
                <a:latin typeface="Arial Armenian" pitchFamily="34" charset="0"/>
              </a:rPr>
              <a:t>Î³é³í³ñÙ³Ý ·</a:t>
            </a:r>
            <a:r>
              <a:rPr lang="en-US" b="1" dirty="0" err="1">
                <a:latin typeface="Arial Armenian" pitchFamily="34" charset="0"/>
              </a:rPr>
              <a:t>áñÍáÝÝ»ñ</a:t>
            </a:r>
            <a:endParaRPr lang="en-US" dirty="0">
              <a:latin typeface="Arial Armenian" pitchFamily="34" charset="0"/>
            </a:endParaRPr>
          </a:p>
          <a:p>
            <a:pPr lvl="1"/>
            <a:r>
              <a:rPr lang="en-US" i="1" dirty="0">
                <a:latin typeface="Arial Armenian" pitchFamily="34" charset="0"/>
              </a:rPr>
              <a:t>Ïáñåáñ³ïÇí Ï³é³í³ñÙ³Ý ³ñ¹ÛáõÝ³í»ïáõÃÛáõÝ,</a:t>
            </a:r>
            <a:endParaRPr lang="en-US" dirty="0">
              <a:latin typeface="Arial Armenian" pitchFamily="34" charset="0"/>
            </a:endParaRPr>
          </a:p>
          <a:p>
            <a:pPr lvl="1"/>
            <a:r>
              <a:rPr lang="en-US" i="1" dirty="0">
                <a:latin typeface="Arial Armenian" pitchFamily="34" charset="0"/>
              </a:rPr>
              <a:t>Õ»Ï³í³ñÝ»ñÇ </a:t>
            </a:r>
            <a:r>
              <a:rPr lang="en-US" i="1" dirty="0" err="1">
                <a:latin typeface="Arial Armenian" pitchFamily="34" charset="0"/>
              </a:rPr>
              <a:t>ÏáÕÙÇó</a:t>
            </a:r>
            <a:r>
              <a:rPr lang="en-US" i="1" dirty="0">
                <a:latin typeface="Arial Armenian" pitchFamily="34" charset="0"/>
              </a:rPr>
              <a:t> Ýáñ³ÙáõÍáõÃÛáõÝÝ»ñÇ ÁÝ¹áõÝÙ³Ý ¹ÇÝ³ÙÇÏáõÃÛáõÝ,</a:t>
            </a:r>
            <a:endParaRPr lang="en-US" dirty="0">
              <a:latin typeface="Arial Armenian" pitchFamily="34" charset="0"/>
            </a:endParaRPr>
          </a:p>
          <a:p>
            <a:pPr lvl="1"/>
            <a:r>
              <a:rPr lang="en-US" i="1" dirty="0">
                <a:latin typeface="Arial Armenian" pitchFamily="34" charset="0"/>
              </a:rPr>
              <a:t>ÏáéáõåóÇ³ÛÇ Ù³Ï³ñ¹³Ï,</a:t>
            </a:r>
            <a:endParaRPr lang="en-US" dirty="0">
              <a:latin typeface="Arial Armenian" pitchFamily="34" charset="0"/>
            </a:endParaRPr>
          </a:p>
          <a:p>
            <a:r>
              <a:rPr lang="en-US" b="1" dirty="0">
                <a:latin typeface="Arial Armenian" pitchFamily="34" charset="0"/>
              </a:rPr>
              <a:t>Æñ³í³Ï³Ý ·</a:t>
            </a:r>
            <a:r>
              <a:rPr lang="en-US" b="1" dirty="0" err="1">
                <a:latin typeface="Arial Armenian" pitchFamily="34" charset="0"/>
              </a:rPr>
              <a:t>áñÍáÝ</a:t>
            </a:r>
            <a:endParaRPr lang="en-US" dirty="0">
              <a:latin typeface="Arial Armenian" pitchFamily="34" charset="0"/>
            </a:endParaRPr>
          </a:p>
          <a:p>
            <a:pPr lvl="1"/>
            <a:r>
              <a:rPr lang="en-US" i="1" dirty="0">
                <a:latin typeface="Arial Armenian" pitchFamily="34" charset="0"/>
              </a:rPr>
              <a:t>¿É»ÏïñáÝ³ÛÇÝ ³é¨ïñÇ Çñ³í³Ï³Ý Ï³ñ·³íáñÙ³Ý Ù³Ï³ñ¹³Ï: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66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1637544"/>
              </p:ext>
            </p:extLst>
          </p:nvPr>
        </p:nvGraphicFramePr>
        <p:xfrm>
          <a:off x="1431201" y="1556792"/>
          <a:ext cx="7415470" cy="40246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8181"/>
                <a:gridCol w="2461680"/>
                <a:gridCol w="2385609"/>
              </a:tblGrid>
              <a:tr h="5427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Î³éáõóí³Íù³ÛÇÝ-ïÝï»ë³Ï³Ý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î»Õ»Ï³ïí³Ï³Ý-»ÝÃ³Ï³éáõóí³Íù³ÛÇÝ</a:t>
                      </a:r>
                      <a:endParaRPr lang="en-US" sz="12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Î³é³í³ñã³Ï³Ý</a:t>
                      </a:r>
                      <a:endParaRPr lang="en-US" sz="12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48189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ßáõÏ³Ý»ñÇ Ñ³ïí³Í³íáñáõÙÁ ¨ Ùñó³ÏóáõÃÛ³Ý Ù³Ï³ñ¹³ÏÁ,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ýÇÝ³Ýë³Ï³Ý </a:t>
                      </a:r>
                      <a:r>
                        <a:rPr lang="en-US" sz="1100" dirty="0" err="1">
                          <a:effectLst/>
                          <a:latin typeface="Arial Armenian" pitchFamily="34" charset="0"/>
                        </a:rPr>
                        <a:t>Ñáëù»ñÇ</a:t>
                      </a: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Arial Armenian" pitchFamily="34" charset="0"/>
                        </a:rPr>
                        <a:t>ÇÝï»ÝëÇíáõÃÛáõÝÁ</a:t>
                      </a: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 ¨ ³ñï³Ñ³ÝáõÙ-Ý»ñÙáõÍáõÙ ÏáÕÙÝáñáßí³ÍáõÃÛáõÝÁ,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¹ñ³Ù³Ï³Ý </a:t>
                      </a:r>
                      <a:r>
                        <a:rPr lang="en-US" sz="1100" dirty="0" err="1">
                          <a:effectLst/>
                          <a:latin typeface="Arial Armenian" pitchFamily="34" charset="0"/>
                        </a:rPr>
                        <a:t>ÙÇçáóÝ»ñÇ</a:t>
                      </a: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 µ³ÅÝ»Ù³ëÁ Ù³ï³Ï³ñ³ñí³Í ³ñï³¹ñ³ÝùÇ Ñ³Ù³ñ Ï³ï³ñí³Í Ñ³ßí³ñÏÝ»ñáõÙ,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Ù³ï³Ï³ñ³Ù³Ý-Çñ³óÙ³Ý ·áñÍáõÝ»áõÃÛ³Ý Ï³½Ù³Ï»ñåÙ³Ý Ñ³Ù³Ï³ñ·,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³ñï³¹ñ³ÝùÇ áõÝÇýÇÏ³óÙ³Ý Ù³Ï³ñ¹³ÏÁ: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µÇ½Ý»ë ·áñÍÁÝÃ³óÝ»ñÇ ³íïáÙ³ï³óÙ³Ý Ù³Ï³ñ¹³Ï,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ó³Ýó³ÛÇÝ »ÝÃ³Ï³éáõóí³ÍùÇ ½³ñ·³óÙ³Ý Ù³Ï³ñ¹³Ï,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IT ³ÝÓÝ³Ï³½Ùáí ³å³Ñáíí³ÍáõÃÛ³Ý Ù³Ï³ñ¹³Ï,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 err="1">
                          <a:effectLst/>
                          <a:latin typeface="Arial Armenian" pitchFamily="34" charset="0"/>
                        </a:rPr>
                        <a:t>ÆÝï»ñÝ»ïÇ</a:t>
                      </a: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 ÑÝ³ñ³íáñáõÃÛáõÝÝ»ñÇ û·ï³·áñÍÙ³Ý Ù³Ï³ñ¹³Ï,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ï»Õ»Ï³ïí³Ï³Ý ï»ËÝáÉá·Ç³Ý»ñÇ ½³ñ·³óÙ³ÝÝ áõÕÕí³Í Ý»ñ¹ñáõÙÝ»ñÇ Ù³Ï³ñ¹³Ï: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Ï³é³í³ñÙ³Ý Ù³Ï³ñ¹³Ï,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100" dirty="0" err="1">
                          <a:effectLst/>
                          <a:latin typeface="Arial Armenian" pitchFamily="34" charset="0"/>
                        </a:rPr>
                        <a:t>Ù»Ý»ç»ñÝ»ñÇ</a:t>
                      </a: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 ¨ µ³ÅÝ»ï»ñ»ñÇ ÷áËÑ³ñ³µ»ñáõÃÛáõÝÝ»ñÇ µ</a:t>
                      </a:r>
                      <a:r>
                        <a:rPr lang="en-US" sz="1100" dirty="0" err="1">
                          <a:effectLst/>
                          <a:latin typeface="Arial Armenian" pitchFamily="34" charset="0"/>
                        </a:rPr>
                        <a:t>ÝáõÛÃ</a:t>
                      </a:r>
                      <a:r>
                        <a:rPr lang="en-US" sz="1100" dirty="0">
                          <a:effectLst/>
                          <a:latin typeface="Arial Armenian" pitchFamily="34" charset="0"/>
                        </a:rPr>
                        <a:t>: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907704" y="461854"/>
            <a:ext cx="646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Arial Armenian" pitchFamily="34" charset="0"/>
              </a:rPr>
              <a:t>Îáñåáñ³ïÇí ¿É»ÏïñáÝ³ÛÇÝ ÏáÙ»ñóÇ³ÛÇ ½³ñ·³óáõÙÁ å³ÛÙ³Ý³íáñáÕ ·</a:t>
            </a:r>
            <a:r>
              <a:rPr lang="en-US" i="1" dirty="0" err="1">
                <a:latin typeface="Arial Armenian" pitchFamily="34" charset="0"/>
              </a:rPr>
              <a:t>áñÍáÝÝ»ñÁ</a:t>
            </a:r>
            <a:r>
              <a:rPr lang="en-US" i="1" dirty="0">
                <a:latin typeface="Arial Armenian" pitchFamily="34" charset="0"/>
              </a:rPr>
              <a:t> 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259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620688"/>
            <a:ext cx="72728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 Armenian" pitchFamily="34" charset="0"/>
              </a:rPr>
              <a:t>¾É»ÏïñáÝ³ÛÇÝ ÏáÙ»ñóÇ³ÛÇ ½³ñ·³óáõÙÁ Ï³ÛáõÝ³óÝáÕ ³½¹»óáõÃÛáõÝ ¿ óáõó³µ»ñáõÙ Ñ³Ù³ßË³ñÑ³ÛÇÝ ïÝï»ëáõÃÛ³Ý ½³ñ·³óÙ³Ý íñ³ Ñ»ï¨Û³É å³ï×³éÝ»ñáí.</a:t>
            </a:r>
          </a:p>
          <a:p>
            <a:r>
              <a:rPr lang="en-US" sz="1600" dirty="0">
                <a:latin typeface="Arial Armenian" pitchFamily="34" charset="0"/>
              </a:rPr>
              <a:t> 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i="1" dirty="0">
                <a:latin typeface="Arial Armenian" pitchFamily="34" charset="0"/>
              </a:rPr>
              <a:t>»½³ÏÇ ï»Õ»Ï³ïí³Ï³Ý ÙÇç³í³ÛñÇ ëï»ÕÍÙ³Ý </a:t>
            </a:r>
            <a:r>
              <a:rPr lang="en-US" sz="1600" i="1" dirty="0" err="1">
                <a:latin typeface="Arial Armenian" pitchFamily="34" charset="0"/>
              </a:rPr>
              <a:t>ï»Ùå»ñÇ</a:t>
            </a:r>
            <a:r>
              <a:rPr lang="en-US" sz="1600" i="1" dirty="0">
                <a:latin typeface="Arial Armenian" pitchFamily="34" charset="0"/>
              </a:rPr>
              <a:t> ³ñ³·³óáõÙ. Ùß³ÏíáõÙ »Ý Ñ³Ù³ßË³ñÑ³ÛÇÝ ßáõÏ³ÛÇ ·</a:t>
            </a:r>
            <a:r>
              <a:rPr lang="en-US" sz="1600" i="1" dirty="0" err="1">
                <a:latin typeface="Arial Armenian" pitchFamily="34" charset="0"/>
              </a:rPr>
              <a:t>ñ»Ã</a:t>
            </a:r>
            <a:r>
              <a:rPr lang="en-US" sz="1600" i="1" dirty="0">
                <a:latin typeface="Arial Armenian" pitchFamily="34" charset="0"/>
              </a:rPr>
              <a:t>» µ</a:t>
            </a:r>
            <a:r>
              <a:rPr lang="en-US" sz="1600" i="1" dirty="0" err="1">
                <a:latin typeface="Arial Armenian" pitchFamily="34" charset="0"/>
              </a:rPr>
              <a:t>áÉáñ</a:t>
            </a:r>
            <a:r>
              <a:rPr lang="en-US" sz="1600" i="1" dirty="0">
                <a:latin typeface="Arial Armenian" pitchFamily="34" charset="0"/>
              </a:rPr>
              <a:t> </a:t>
            </a:r>
            <a:r>
              <a:rPr lang="en-US" sz="1600" i="1" dirty="0" err="1">
                <a:latin typeface="Arial Armenian" pitchFamily="34" charset="0"/>
              </a:rPr>
              <a:t>ëáõµÛ»ÏïÝ»ñÇ</a:t>
            </a:r>
            <a:r>
              <a:rPr lang="en-US" sz="1600" i="1" dirty="0">
                <a:latin typeface="Arial Armenian" pitchFamily="34" charset="0"/>
              </a:rPr>
              <a:t> ï»Õ»Ï³ïí³Ï³Ý ÷áË³½-¹»óáõÃÛ³Ý Ù»Ë³ÝÇ½ÙÝ»ñ,</a:t>
            </a:r>
            <a:endParaRPr lang="en-US" sz="1400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i="1" dirty="0" err="1">
                <a:latin typeface="Arial Armenian" pitchFamily="34" charset="0"/>
              </a:rPr>
              <a:t>é»ëáõñëÝ»ñÇ</a:t>
            </a:r>
            <a:r>
              <a:rPr lang="en-US" sz="1600" i="1" dirty="0">
                <a:latin typeface="Arial Armenian" pitchFamily="34" charset="0"/>
              </a:rPr>
              <a:t> ³å³Ï»ÝïñáÝ³óáõÙ, </a:t>
            </a:r>
            <a:r>
              <a:rPr lang="en-US" sz="1600" i="1" dirty="0" err="1">
                <a:latin typeface="Arial Armenian" pitchFamily="34" charset="0"/>
              </a:rPr>
              <a:t>áñÁ</a:t>
            </a:r>
            <a:r>
              <a:rPr lang="en-US" sz="1600" i="1" dirty="0">
                <a:latin typeface="Arial Armenian" pitchFamily="34" charset="0"/>
              </a:rPr>
              <a:t> ËÃ³ÝáõÙ ¿ ßáõÏ³ÛÇ </a:t>
            </a:r>
            <a:r>
              <a:rPr lang="en-US" sz="1600" i="1" dirty="0" err="1">
                <a:latin typeface="Arial Armenian" pitchFamily="34" charset="0"/>
              </a:rPr>
              <a:t>ëáõµÛ»ÏïÝ»ñÇ</a:t>
            </a:r>
            <a:r>
              <a:rPr lang="en-US" sz="1600" i="1" dirty="0">
                <a:latin typeface="Arial Armenian" pitchFamily="34" charset="0"/>
              </a:rPr>
              <a:t> ³ÝÏ³Ë ½³ñ·³óáõÙÁ,</a:t>
            </a:r>
            <a:endParaRPr lang="en-US" sz="1400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i="1" dirty="0">
                <a:latin typeface="Arial Armenian" pitchFamily="34" charset="0"/>
              </a:rPr>
              <a:t>¹ñ³Ù³Ï³Ý </a:t>
            </a:r>
            <a:r>
              <a:rPr lang="en-US" sz="1600" i="1" dirty="0" err="1">
                <a:latin typeface="Arial Armenian" pitchFamily="34" charset="0"/>
              </a:rPr>
              <a:t>é»ëáõñëÝ»ñÇ</a:t>
            </a:r>
            <a:r>
              <a:rPr lang="en-US" sz="1600" i="1" dirty="0">
                <a:latin typeface="Arial Armenian" pitchFamily="34" charset="0"/>
              </a:rPr>
              <a:t> ßñç³Ý³éáõÃÛ³Ý ³ñ³·³óáõÙ` ¿É»ÏïñáÝ³ÛÇÝ í×³ñáõÙÝ»ñÇ Ñ³Ù³Ï³ñ·»ñÇ û·ï³·áñÍÙ³Ý </a:t>
            </a:r>
            <a:r>
              <a:rPr lang="en-US" sz="1600" i="1" dirty="0" err="1">
                <a:latin typeface="Arial Armenian" pitchFamily="34" charset="0"/>
              </a:rPr>
              <a:t>ßÝáñÑÇí</a:t>
            </a:r>
            <a:r>
              <a:rPr lang="en-US" sz="1600" i="1" dirty="0">
                <a:latin typeface="Arial Armenian" pitchFamily="34" charset="0"/>
              </a:rPr>
              <a:t>,</a:t>
            </a:r>
            <a:endParaRPr lang="en-US" sz="1400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i="1" dirty="0">
                <a:latin typeface="Arial Armenian" pitchFamily="34" charset="0"/>
              </a:rPr>
              <a:t>ëå»ÏáõÉÛ³ïÇí (Ñ³Û³óáÕ³Ï³Ý) Ï³åÇï³ÉÇ Í³í³ÉÇ ÷áùñ³óáõÙ (ÙÇçÝáñ¹Ý»ñÇ </a:t>
            </a:r>
            <a:r>
              <a:rPr lang="en-US" sz="1600" i="1" dirty="0" err="1">
                <a:latin typeface="Arial Armenian" pitchFamily="34" charset="0"/>
              </a:rPr>
              <a:t>Ùáï</a:t>
            </a:r>
            <a:r>
              <a:rPr lang="en-US" sz="1600" i="1" dirty="0">
                <a:latin typeface="Arial Armenian" pitchFamily="34" charset="0"/>
              </a:rPr>
              <a:t>, </a:t>
            </a:r>
            <a:r>
              <a:rPr lang="en-US" sz="1600" i="1" dirty="0" err="1">
                <a:latin typeface="Arial Armenian" pitchFamily="34" charset="0"/>
              </a:rPr>
              <a:t>áíù»ñ</a:t>
            </a:r>
            <a:r>
              <a:rPr lang="en-US" sz="1600" i="1" dirty="0">
                <a:latin typeface="Arial Armenian" pitchFamily="34" charset="0"/>
              </a:rPr>
              <a:t> </a:t>
            </a:r>
            <a:r>
              <a:rPr lang="en-US" sz="1600" i="1" dirty="0" err="1">
                <a:latin typeface="Arial Armenian" pitchFamily="34" charset="0"/>
              </a:rPr>
              <a:t>ã»Ý</a:t>
            </a:r>
            <a:r>
              <a:rPr lang="en-US" sz="1600" i="1" dirty="0">
                <a:latin typeface="Arial Armenian" pitchFamily="34" charset="0"/>
              </a:rPr>
              <a:t> Ñ³Ý¹Çë³ÝáõÙ ³ñï³¹ñáÕ) ¨ Ñ»ï¨³µ³ñ ³ñï³¹ñ³Ï³Ý </a:t>
            </a:r>
            <a:r>
              <a:rPr lang="en-US" sz="1600" i="1" dirty="0" err="1">
                <a:latin typeface="Arial Armenian" pitchFamily="34" charset="0"/>
              </a:rPr>
              <a:t>áÉáñïáõÙ</a:t>
            </a:r>
            <a:r>
              <a:rPr lang="en-US" sz="1600" i="1" dirty="0">
                <a:latin typeface="Arial Armenian" pitchFamily="34" charset="0"/>
              </a:rPr>
              <a:t> Ý»ñ¹ñáõÙÝ»ñÇ Í³í³ÉÝ»ñÇ Ù»Í³óáõÙ,</a:t>
            </a:r>
            <a:endParaRPr lang="en-US" sz="1400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i="1" dirty="0">
                <a:latin typeface="Arial Armenian" pitchFamily="34" charset="0"/>
              </a:rPr>
              <a:t>ëå³ë³ñÏÙ³Ý ¨ Í³é³ÛáõÃÛáõÝÝ»ñÇ </a:t>
            </a:r>
            <a:r>
              <a:rPr lang="en-US" sz="1600" i="1" dirty="0" err="1">
                <a:latin typeface="Arial Armenian" pitchFamily="34" charset="0"/>
              </a:rPr>
              <a:t>Ýáñ</a:t>
            </a:r>
            <a:r>
              <a:rPr lang="en-US" sz="1600" i="1" dirty="0">
                <a:latin typeface="Arial Armenian" pitchFamily="34" charset="0"/>
              </a:rPr>
              <a:t> ï»ë³ÏÝ»ñÇ </a:t>
            </a:r>
            <a:r>
              <a:rPr lang="en-US" sz="1600" i="1" dirty="0" err="1">
                <a:latin typeface="Arial Armenian" pitchFamily="34" charset="0"/>
              </a:rPr>
              <a:t>ëï»ÕÍáõÙ</a:t>
            </a:r>
            <a:endParaRPr lang="en-US" sz="1400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i="1" dirty="0">
                <a:latin typeface="Arial Armenian" pitchFamily="34" charset="0"/>
              </a:rPr>
              <a:t>³åñ³ÝùÝ»ñÇ ¨ Í³é³ÛáõÃÛáõÝÝ»ñÇ ßáõÏ³Ý»ñáõÙ µ³ó Ùñó³ÏóáõÃÛ³Ý Ñ³Ù³ñ å³ÛÙ³ÝÝ»ñÇ </a:t>
            </a:r>
            <a:r>
              <a:rPr lang="en-US" sz="1600" i="1" dirty="0" err="1">
                <a:latin typeface="Arial Armenian" pitchFamily="34" charset="0"/>
              </a:rPr>
              <a:t>ëï»ÕÍáõÙ</a:t>
            </a:r>
            <a:r>
              <a:rPr lang="en-US" sz="1600" i="1" dirty="0">
                <a:latin typeface="Arial Armenian" pitchFamily="34" charset="0"/>
              </a:rPr>
              <a:t>,</a:t>
            </a:r>
            <a:endParaRPr lang="en-US" sz="1400" dirty="0">
              <a:latin typeface="Arial Armenian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i="1" dirty="0" err="1">
                <a:latin typeface="Arial Armenian" pitchFamily="34" charset="0"/>
              </a:rPr>
              <a:t>Ýáñ</a:t>
            </a:r>
            <a:r>
              <a:rPr lang="en-US" sz="1600" i="1" dirty="0">
                <a:latin typeface="Arial Armenian" pitchFamily="34" charset="0"/>
              </a:rPr>
              <a:t> ³åñ³ÝùÝ»ñÇ ¨ Í³é³ÛáõÃÛáõÝÝ»ñÇ ßáõÏ³ÛáõÙ ³é³çË³Õ³óÙ³Ý ³ñ³·³óáõÙ ¨ ¹ñ³Ýù Ñ³ñÙ³ñ </a:t>
            </a:r>
            <a:r>
              <a:rPr lang="en-US" sz="1600" i="1" dirty="0" err="1">
                <a:latin typeface="Arial Armenian" pitchFamily="34" charset="0"/>
              </a:rPr>
              <a:t>Ó¨áí</a:t>
            </a:r>
            <a:r>
              <a:rPr lang="en-US" sz="1600" i="1" dirty="0">
                <a:latin typeface="Arial Armenian" pitchFamily="34" charset="0"/>
              </a:rPr>
              <a:t> ëå³éáÕÇÝ Ù³ïáõóáõÙ:</a:t>
            </a:r>
            <a:endParaRPr lang="en-US" sz="14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15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1183</Words>
  <Application>Microsoft Office PowerPoint</Application>
  <PresentationFormat>On-screen Show (4:3)</PresentationFormat>
  <Paragraphs>210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¾É»ÏïñáÝ³ÛÇÝ ÏáÙ»ñóÇ³ÛÇ ßáõÏ³ÛÇ Ï³éáõóí³ÍùÁ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Harut</cp:lastModifiedBy>
  <cp:revision>28</cp:revision>
  <dcterms:created xsi:type="dcterms:W3CDTF">2012-10-27T18:12:22Z</dcterms:created>
  <dcterms:modified xsi:type="dcterms:W3CDTF">2013-11-16T22:27:53Z</dcterms:modified>
</cp:coreProperties>
</file>