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93" autoAdjust="0"/>
    <p:restoredTop sz="94622" autoAdjust="0"/>
  </p:normalViewPr>
  <p:slideViewPr>
    <p:cSldViewPr>
      <p:cViewPr varScale="1">
        <p:scale>
          <a:sx n="69" d="100"/>
          <a:sy n="69" d="100"/>
        </p:scale>
        <p:origin x="-5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25/11/12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918" y="2492896"/>
            <a:ext cx="8784976" cy="194421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¾É»ÏïñáÝ³ÛÇÝ ÏáÙ»ñóÇ³ÛÇ û·ï³·áñÍÙ³Ý ³é³í»ÉáõÃÛáõÝÝ»ñÁ</a:t>
            </a:r>
            <a:endParaRPr lang="en-US" sz="2800" dirty="0">
              <a:latin typeface="Arial Armenian" pitchFamily="34" charset="0"/>
            </a:endParaRPr>
          </a:p>
        </p:txBody>
      </p:sp>
      <p:pic>
        <p:nvPicPr>
          <p:cNvPr id="3" name="Picture 2" descr="C:\Users\Harut\Desktop\ecommer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692" y="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124744"/>
            <a:ext cx="7643192" cy="4525963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rial Armenian" pitchFamily="34" charset="0"/>
              </a:rPr>
              <a:t>¾É»ÏïñáÝ³ÛÇÝ ÏáÙ»ñóÇ³ÛÇ ÏÇñ³éÙ³Ý </a:t>
            </a:r>
            <a:r>
              <a:rPr lang="en-US" sz="2000" b="1" dirty="0" smtClean="0">
                <a:latin typeface="Arial Armenian" pitchFamily="34" charset="0"/>
              </a:rPr>
              <a:t>³é³í»ÉáõÃÛáõÝÝ»ñÁ</a:t>
            </a:r>
          </a:p>
          <a:p>
            <a:r>
              <a:rPr lang="en-US" sz="2000" b="1" dirty="0" smtClean="0">
                <a:latin typeface="Arial Armenian" pitchFamily="34" charset="0"/>
              </a:rPr>
              <a:t>¾</a:t>
            </a:r>
            <a:r>
              <a:rPr lang="en-US" sz="2000" b="1" dirty="0">
                <a:latin typeface="Arial Armenian" pitchFamily="34" charset="0"/>
              </a:rPr>
              <a:t>É»ÏïñáÝ³ÛÇÝ ÏáÙ»ñóÇ³ÛÇ ³é³ç³óÙ³Ùµ å³ÛÙ³Ý³íáñí³Í ïÝï»ëáõÃÛ³Ý ÷</a:t>
            </a:r>
            <a:r>
              <a:rPr lang="en-US" sz="2000" b="1" dirty="0" err="1" smtClean="0">
                <a:latin typeface="Arial Armenian" pitchFamily="34" charset="0"/>
              </a:rPr>
              <a:t>á÷áËáõÃÛáõÝÝ»ñÁ</a:t>
            </a:r>
            <a:endParaRPr lang="en-US" sz="2000" b="1" dirty="0" smtClean="0">
              <a:latin typeface="Arial Armenian" pitchFamily="34" charset="0"/>
            </a:endParaRPr>
          </a:p>
          <a:p>
            <a:endParaRPr lang="en-US" sz="2000" dirty="0" smtClean="0">
              <a:latin typeface="Arial Armenian" pitchFamily="34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Arial Armenian" pitchFamily="34" charset="0"/>
              </a:rPr>
              <a:t>	¾</a:t>
            </a:r>
            <a:r>
              <a:rPr lang="en-US" sz="2400" dirty="0">
                <a:latin typeface="Arial Armenian" pitchFamily="34" charset="0"/>
              </a:rPr>
              <a:t>É»ÏïñáÝ³ÛÇÝ ÏáÙ»ñóÇ³Ý ÑÝ³ñ³íáñáõÃÛáõÝ ¿ </a:t>
            </a:r>
            <a:r>
              <a:rPr lang="en-US" sz="2400" dirty="0" err="1">
                <a:latin typeface="Arial Armenian" pitchFamily="34" charset="0"/>
              </a:rPr>
              <a:t>ÁÝÓ»éáõÙ</a:t>
            </a:r>
            <a:r>
              <a:rPr lang="en-US" sz="2400" dirty="0">
                <a:latin typeface="Arial Armenian" pitchFamily="34" charset="0"/>
              </a:rPr>
              <a:t> ¨’ Ù³ï³Ï³ñ³ñÝ»ñÇÝ ¨’ ëå³éáÕÝ»ñÇÝ û·ï³·áñÍ»É µ</a:t>
            </a:r>
            <a:r>
              <a:rPr lang="en-US" sz="2400" dirty="0" err="1">
                <a:latin typeface="Arial Armenian" pitchFamily="34" charset="0"/>
              </a:rPr>
              <a:t>áÉáñ</a:t>
            </a:r>
            <a:r>
              <a:rPr lang="en-US" sz="2400" dirty="0">
                <a:latin typeface="Arial Armenian" pitchFamily="34" charset="0"/>
              </a:rPr>
              <a:t> </a:t>
            </a:r>
            <a:r>
              <a:rPr lang="en-US" sz="2400" dirty="0" err="1">
                <a:latin typeface="Arial Armenian" pitchFamily="34" charset="0"/>
              </a:rPr>
              <a:t>Ýáñ</a:t>
            </a:r>
            <a:r>
              <a:rPr lang="en-US" sz="2400" dirty="0">
                <a:latin typeface="Arial Armenian" pitchFamily="34" charset="0"/>
              </a:rPr>
              <a:t> ÑÝ³ñ³íáñáõÃÛáõÝÝ»ñÁ</a:t>
            </a:r>
            <a:r>
              <a:rPr lang="en-US" sz="2400" dirty="0" smtClean="0">
                <a:latin typeface="Arial Armenian" pitchFamily="34" charset="0"/>
              </a:rPr>
              <a:t>:</a:t>
            </a:r>
          </a:p>
          <a:p>
            <a:pPr marL="0" indent="0" algn="just">
              <a:buNone/>
            </a:pPr>
            <a:r>
              <a:rPr lang="en-US" sz="2400" dirty="0" smtClean="0">
                <a:latin typeface="Arial Armenian" pitchFamily="34" charset="0"/>
              </a:rPr>
              <a:t>¸Çï³ñÏ»Ýù ³ÛÝ </a:t>
            </a:r>
            <a:r>
              <a:rPr lang="en-US" sz="2400" i="1" dirty="0" smtClean="0">
                <a:latin typeface="Arial Armenian" pitchFamily="34" charset="0"/>
              </a:rPr>
              <a:t>ÑÝ³ñ³íáñáõÃÛáõÝÝ»ñÝ </a:t>
            </a:r>
            <a:r>
              <a:rPr lang="en-US" sz="2400" i="1" dirty="0" err="1">
                <a:latin typeface="Arial Armenian" pitchFamily="34" charset="0"/>
              </a:rPr>
              <a:t>áõ</a:t>
            </a:r>
            <a:r>
              <a:rPr lang="en-US" sz="2400" i="1" dirty="0">
                <a:latin typeface="Arial Armenian" pitchFamily="34" charset="0"/>
              </a:rPr>
              <a:t> ³é³í»ÉáõÃÛáõÝÝ»ñÁ</a:t>
            </a:r>
            <a:r>
              <a:rPr lang="en-US" sz="2400" i="1" dirty="0" smtClean="0">
                <a:latin typeface="Arial Armenian" pitchFamily="34" charset="0"/>
              </a:rPr>
              <a:t>  </a:t>
            </a:r>
            <a:r>
              <a:rPr lang="en-US" sz="2400" i="1" dirty="0" err="1" smtClean="0">
                <a:latin typeface="Arial Armenian" pitchFamily="34" charset="0"/>
              </a:rPr>
              <a:t>áñÁ</a:t>
            </a:r>
            <a:r>
              <a:rPr lang="en-US" sz="2400" i="1" dirty="0" smtClean="0">
                <a:latin typeface="Arial Armenian" pitchFamily="34" charset="0"/>
              </a:rPr>
              <a:t> </a:t>
            </a:r>
            <a:r>
              <a:rPr lang="en-US" sz="2400" i="1" dirty="0" err="1" smtClean="0">
                <a:latin typeface="Arial Armenian" pitchFamily="34" charset="0"/>
              </a:rPr>
              <a:t>ÁÝÓ»éáõÙ</a:t>
            </a:r>
            <a:r>
              <a:rPr lang="en-US" sz="2400" i="1" dirty="0" smtClean="0">
                <a:latin typeface="Arial Armenian" pitchFamily="34" charset="0"/>
              </a:rPr>
              <a:t> ¿ ¿É»ÏïñáÝ³ÛÇÝ ÏáÙ»ñóÇ³Ýª</a:t>
            </a:r>
            <a:endParaRPr lang="en-US" sz="2400" i="1" dirty="0">
              <a:latin typeface="Arial Armenian" pitchFamily="34" charset="0"/>
            </a:endParaRPr>
          </a:p>
          <a:p>
            <a:pPr marL="0" indent="0">
              <a:buNone/>
            </a:pPr>
            <a:endParaRPr lang="en-US" sz="20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2787697"/>
              </p:ext>
            </p:extLst>
          </p:nvPr>
        </p:nvGraphicFramePr>
        <p:xfrm>
          <a:off x="1403648" y="116632"/>
          <a:ext cx="7416825" cy="6626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3118"/>
                <a:gridCol w="1940943"/>
                <a:gridCol w="3522764"/>
              </a:tblGrid>
              <a:tr h="1864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Ø³ï³Ï³ñ³ñÝ»ñÇ ÑÝ³ñ³íáñáõÃÛáõÝÝ»ñÁ</a:t>
                      </a:r>
                      <a:endParaRPr lang="en-US" sz="7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êå³éáÕÝ»ñÇ ÑÝ³ñ³íáñáõÃÛáõÝÝ»ñÁ</a:t>
                      </a:r>
                      <a:endParaRPr lang="en-US" sz="7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Ð³ÏÇñ× ÝÏ³ñ³·ñáõÃÛáõÝ</a:t>
                      </a:r>
                      <a:endParaRPr lang="en-US" sz="7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</a:tr>
              <a:tr h="7095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¶Éáµ³É Ý»ñÏ³Û³óáõÙ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¶Éáµ³É </a:t>
                      </a: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ÁÝïñáõÃÛáõÝ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ø³ÝÇ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áñ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Ñ³Ù³ó³ÝóÁ ·Éáµ³É µ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ÝáõÛÃ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¿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ÏñáõÙ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, ¿É»ÏïñáÝ³ÛÇÝ ÏáÙ»ñóÇ³Ý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ÝáõÛÝÇëÏ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÷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áùñ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Ù³ï³Ï³ñ³ñÝ»ñÇÝ ÑÝ³ñ³íáñáõÃÛáõÝ ¿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ÁÝÓ»éáõÙ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Ý»ñÏ³Û³Ý³ÉÇ ¹³éÝ³É ·Éáµ³É Ù³ëßï³µÝ»ñáí: êå³éáÕÝ»ñÝ ¿É ·Éáµ³É ÁÝïñáõÃÛ³Ý ÑÝ³ñ³íáñáõÃÛáõÝ »Ý ëï³ÝáõÙ ·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ñ»Ã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» µ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áÉáñ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åáï»ÝóÇ³É Ù³ï³Ï³ñ³ñÝ»ñÇ ÁÝïñáõÃÛ³Ý Ñ³ñóáõÙ` ³ÝÏ³Ë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Çñ»Ýó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³ßË³ñÑ³·ñ³Ï³Ý ¹ÇñùÇó:</a:t>
                      </a:r>
                      <a:endParaRPr lang="en-US" sz="7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/>
                </a:tc>
              </a:tr>
              <a:tr h="9711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ØñóáõÝ³ÏáõÃÛ³Ý µ³ñÓñ³óáõÙ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´³ñÓñáñ³Ï Í³é³ÛáõÃÛáõÝÝ»ñÇó </a:t>
                      </a: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û·ïí»Éáõ</a:t>
                      </a: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 ÑÝ³ñ³íáñáõÃÛáõÝ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¾É»ÏïñáÝ³ÛÇÝ ÏáÙ»ñóÇ³Ý Ù³ï³Ï³ñ³ñÝ»ñÇÝ ÑÝ³ñ³íáñáõÃÛáõÝ ¿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ÁÝÓ»éáõÙ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ëå³éáÕÝ»ñÇÝ ³í»ÉÇ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Ùáï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·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ïÝí»Éáõ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³ñ¹ÛáõÝùáõÙ ¹³éÝ³É ³í»ÉÇ ÙñóáõÝ³Ï: ´³½Ù³ÃÇí ýÇñÙ³Ý»ñ, û·ï³·áñÍ»Éáí ¿É»ÏïñáÝ³ÛÇÝ ÏáÙ»ñóÇ³ÛÇ ï»ËÝáÉá·Ç³Ý»ñÁ, ëå³éáÕÝ»ñÇÝ ³å³ÑáíáõÙ »Ý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ÙÇÝã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¨ Ñ»ïí³×³éù³ÛÇÝ Í³é³ÛáõÃÛáõÝÝ»ñáí: ²ñ¹ÛáõÝùáõÙ Ýñ³Ýù Éñ³óáõóÇã ÑÝ³ñ³íáñáõÃÛáõÝ »Ý ëï³ÝáõÙ ³ñ³· ³ñÓ³·³Ýù»É Ñ³×³Ëáñ¹Ç é»³ÏóÇ³ÛÇÝ: êå³éáÕÝ ¿É ëï³ÝáõÙ ¿ µ³ñÓñáñ³Ï Í³é³ÛáõÃÛáõÝÝ»ñÇó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û·ïí»Éáõ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ÑÝ³ñ³íáñáõÃÛáõÝ:</a:t>
                      </a:r>
                      <a:endParaRPr lang="en-US" sz="7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/>
                </a:tc>
              </a:tr>
              <a:tr h="11455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êå³éáÕÝ»ñÇ å³Ñ³ÝçÝ»ñÇ </a:t>
                      </a:r>
                      <a:r>
                        <a:rPr lang="en-US" sz="105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 Ý³Ë³ëÇñáõÃÛáõÝÝ»ñÇ Ù³ëÇÝ ³é³í»É Ñ³·»óí³Í Çñ³½»Ïí³ÍáõÃÛáõÝ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²åñ³ÝùÝ»ñÇ </a:t>
                      </a: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 Í³é³ÛáõÃÛáõÝÝ»ñÇ ³ÝÓÝ³íáñáõÙ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 Armenian" pitchFamily="34" charset="0"/>
                        </a:rPr>
                        <a:t>¾É»ÏïñáÝ³ÛÇÝ ÏáÙ»ñóÇ³ÛÇ Ñ³Ù³·áñÍ³ÏóáõÃÛ³Ý ÙÇçáóÝ»ñÇ ÏÇñ³éÙ³Ý ³ñ¹ÛáõÝùáõÙ Ó»éÝ³ñÏáõÃÛáõÝ-Ý»ñÁ ÑÝ³ñ³íáñáõÃÛáõÝ áõÝ»Ý Ûáõñ³ù³ÝãÛáõñ ³ÝÑ³ï Ñ³×³Ëáñ¹Ç å³Ñ³ÝçÝ»ñÇ áõ Ý³Ë³ëÇñáõÃÛáõÝÝ»ñÇ Ù³ëÇÝ Ù³Ýñ³Ù³ëÝ ÇÝýáñÙ³óÇ³ ëï³Ý³É ¨ Ù³ï³Ï³ñ³ñ»É Ýñ³Ýó Ñ³Ù³å³ïë³Ë³Ý ³åñ³ÝùÝ»ñÝ áõ Í³é³ÛáõÃÛáõÝÝ»ñÁ: úñÇÝ³Ï Ï³ñáÕ ¿ Í³é³Û»É ¿É»ÏïñáÝ³ÛÇÝ ³Ùë³·ÇñÁ, áñÁ Ñ³Ù³å³ï³ëË³Ý»óíáõÙ ¿ ÁÝÃ»ñóáÕÇ Ý³Ë³ëÇñáõÃÛáõÝÝ»ñÇÝ: ÀÝÃ»ñóáÕÁ Ñ³Ý³ñ³íáñáõÃÛáõÝ ¿ áõÝ»ÝáõÙ ÁÝÃ»ñó»É Çñ»Ý Ñ»ï³ùñùñáÕ ÇÝýáñÙ³óÇ³Ý, ¨ ÑÝ³ñ³íáñáõÃÛáõÝ áõÝÇ ï³ñ³Ýç³ï»É ³ñ¹»Ý Ï³ñ¹³ó³Í ÇÝýáñÙ³óÇ³Ý Ýáñ ÇÝýáñÙ³óÇ³ÛÇó:</a:t>
                      </a:r>
                      <a:endParaRPr lang="en-US" sz="7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/>
                </a:tc>
              </a:tr>
              <a:tr h="9711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²åñ³ÝùÝ»ñÇ </a:t>
                      </a:r>
                      <a:r>
                        <a:rPr lang="en-US" sz="105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 Í³é³ÛáõÃÛáõÝÝ»ñÇ ³é³ùÙ³Ý ×³Ý³å³ñÑÇ Ïñ×³ïáõÙ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ä³Ñ³Ýç³ñÏÇÝ áõÕÕí³Í ³ñ³· ³ñÓ³·³ÝáõÙ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 Armenian" pitchFamily="34" charset="0"/>
                        </a:rPr>
                        <a:t>¾É»ÏïáÝ³ÛÇÝ ÏáÙ»ñóÇ³Ý ÑÝ³ñ³íáñáõÃÛáõÝ ¿ ÁÝÓ»éáõÙ ¿³Ï³Ýáñ»Ý Ïñ×³ï»É ³ñï³¹ñáÕÇó ëå³éáÕ ³åñ³ÝùÇ ³é³ùÙ³Ý ×³Ý³å³ñÑÁ: ²åñ³ÝùÝ»ñÝ áõ Í³é³ÛáõÃÛáõÝÝ»ñÁ ³é³ùíáõÙ »Ý ³ÙÇç³å»ë ³ñï³¹ñáÕÇó ëå³éáÕÇÝ, ßñç³Ýó»Éáí ³í³Ý¹³Ï³Ý Ù»Í³Í³Ë áõ Ù³Ýñ³Í³Ë ÙÇçÝáñ¹ ûÕ³ÏÝ»ñÁ: ¾É»ÏïñáÝ³ÛÇÝ ÏáÙ»ñóÇ³ÛÇ Ó»éùµ»ñáõÙÁ Ï³Û³ÝáõÙ ¿ Ýñ³ÝáõÙ, áñ ³ÛÉÁÝïñ³Ýù³ÛÇÝ ³í³Ý¹³Ï³Ý ï³ñµ»ñ³ÏÝ»ñÇ Ñ»ï Ñ³Ù»Ù³ï³Í ¿³Ï³Ýáñ»Ý Ïñ×³ïíáõÙ »Ý ýÇÝ³Ýë³Ï³Ý ¨ Å³Ù³Ý³Ï³ÛÇÝ Í³Ëë»ñÁ:</a:t>
                      </a:r>
                      <a:endParaRPr lang="en-US" sz="7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/>
                </a:tc>
              </a:tr>
              <a:tr h="4480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Ì³Ëë»ñÇ Ýí³½»óáõÙ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¶</a:t>
                      </a: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Ý»ñÇ</a:t>
                      </a: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Çç»óáõÙ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 Armenian" pitchFamily="34" charset="0"/>
                        </a:rPr>
                        <a:t>¾É»ÏïñáÝ³ÛÇÝ ÏáÙ»ñóÇ³ÛÇ Ù»Ï ³ÛÉ Ó»éùµ»ñáõÙ ¿ Ñ³Ý¹Çë³ÝáõÙ ïñ³Ýë³ÏóÇáÝ Í³Ëë»ñÇ Ïñ×³ïáõÙÁ` ÁÝ¹Ñáõå ÙÇÝã¨ ·áñÍ³ñùÝ»ñÇ ëå³ë³ñÏÙ³Ý Í³Ëë»ñÇ Ïñ×³ïáõÙ, áñÝ ¿É Çñ Ñ»ñÃÇÝ Ñ³Ý·»óÝáõÙ ¿ ³åñ³ÝùÝ»ñÇ áõ Í³é³ÛáõÃÛáõÝÝ»ñÇ ·Ý»ñÇ Çç»óÙ³ÝÁ:</a:t>
                      </a:r>
                      <a:endParaRPr lang="en-US" sz="7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/>
                </a:tc>
              </a:tr>
              <a:tr h="11455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Arial Armenian" pitchFamily="34" charset="0"/>
                        </a:rPr>
                        <a:t>Üáñ</a:t>
                      </a:r>
                      <a:r>
                        <a:rPr lang="en-US" sz="1050" dirty="0">
                          <a:effectLst/>
                          <a:latin typeface="Arial Armenian" pitchFamily="34" charset="0"/>
                        </a:rPr>
                        <a:t> µÇ½Ý»ë Ùá¹»ÉÝ»ñ</a:t>
                      </a:r>
                      <a:endParaRPr lang="en-US" sz="105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Üáñ</a:t>
                      </a: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 ³åñ³ÝùÝ»ñ </a:t>
                      </a: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 Í³é³ÛáõÃÛáõÝÝ»ñ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Üáñ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µÇ½Ý»ë Ùá¹»ÉÝ»ñÁ` Ù³ëÝ³íáñ³å»ë íÇñïáõ³É Ï³½Ù³Ï»ñåáõÃÛáõÝÝ»ñÁ, íÇñïáõ³É ·áñÍ³Ï³ÉÝ»ñÁ, ³áõÃëáñëÇÝ·Ç ¨ Ñ»é³³ßË³ï³ÝùÇ ï»ËÝáÉá·Ç³Ý»ñÁ ¿³Ï³Ýáñ»Ý µ³ñÓñ³óÝáõÙ »Ý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ÏáÙ»ñóÇáÝ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·áñÍáõÝ»áõÃÛ³Ý ïÝï»ë³Ï³Ý ³ñ¹ÛáõÝ³í»ïáõÃÛáõÝÁ: ´³óÇ ßáõÏ³ÛáõÙ ³éÏ³ ³í³Ý¹³Ï³Ý ³åñ³ÝùÝ»ñÇó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Í³é³ÛáõÃÛáõÝÝ»ñÇó, ¿É»ÏïñáÝ³ÛÇÝ ÏáÙ»ñóÇ³Ý ÑÝ³ñ³íáñáõÃÛáõÝ ¿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ÁÝÓ»éáõÙ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ßáõÏ³ Ñ³Ý»É ³åñ³ÝùÝ»ñÇ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Í³é³ÛáõÃÛáõÝÝ»ñÇ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Ýáñ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ï»ë³ÏÝ»ñ: úñÇÝ³Ï Ï³ñáÕ »Ý Ñ³Ý¹Çë³Ý³É Ñ»é³Ï³é³í³ñíáÕ µ³ÝÏ³ÛÇÝ, ³å³Ñáí³·ñ³Ï³Ý, µñáù»ñ³Ï³Ý Í³é³ÛáõÃÛáõÝÝ»ñÁ, </a:t>
                      </a:r>
                      <a:r>
                        <a:rPr lang="en-US" sz="700" dirty="0" err="1">
                          <a:effectLst/>
                          <a:latin typeface="Arial Armenian" pitchFamily="34" charset="0"/>
                        </a:rPr>
                        <a:t>ÇÝãå»ë</a:t>
                      </a:r>
                      <a:r>
                        <a:rPr lang="en-US" sz="700" dirty="0">
                          <a:effectLst/>
                          <a:latin typeface="Arial Armenian" pitchFamily="34" charset="0"/>
                        </a:rPr>
                        <a:t> Ý³¨ ¿É»ÏïñáÝ³ÛÇÝ ³é³ùÙ³Ý ¨ ³ç³ÏóÙ³Ý Í³é³ÛáõÃÛáõÝÝ»ñÁ:</a:t>
                      </a:r>
                      <a:endParaRPr lang="en-US" sz="7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13" marR="4913" marT="4913" marB="491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3715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260648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Arial Armenian" pitchFamily="34" charset="0"/>
              </a:rPr>
              <a:t>	âÝ³Û³Í </a:t>
            </a:r>
            <a:r>
              <a:rPr lang="en-US" sz="2000" dirty="0">
                <a:latin typeface="Arial Armenian" pitchFamily="34" charset="0"/>
              </a:rPr>
              <a:t>³ÛÝ Ñ³Ý·³Ù³ÝùÇÝ, </a:t>
            </a:r>
            <a:r>
              <a:rPr lang="en-US" sz="2000" dirty="0" err="1">
                <a:latin typeface="Arial Armenian" pitchFamily="34" charset="0"/>
              </a:rPr>
              <a:t>áñ</a:t>
            </a:r>
            <a:r>
              <a:rPr lang="en-US" sz="2000" dirty="0">
                <a:latin typeface="Arial Armenian" pitchFamily="34" charset="0"/>
              </a:rPr>
              <a:t> í»ñáÑÇßÛ³É ÑÝ³ñ³íáñáõÃÛáõÝÝ»ñÁ ï³ñµ»ñíáõÙ »Ý ÙÇÙÛ³ÝóÇó, ³ÛÝáõ³Ù»Ý³ÛÝÇí ¹ñ³Ýù ÷áËÏ³å³Ïóí³Í »Ý: úñÇÝ³Ï ³åñ³ÝùÝ»ñÇ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Í³é³ÛáõÃÛáõÝÝ»ñÇ ÙñóáõÝ³ÏáõÃÛ³Ý µ³ñÓñ³óáõÙÝ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µ³ñÓñ áñ³ÏÁ Ï³ñáÕ »Ý å³ÛÙ³Ý³íáñí³Í ÉÇÝ»É ¹ñ³Ýó Ù³ëë³Û³Ï³Ý ³ÝÓÝ³íáñÙ³Ý Ñ³Ý·³Ù³Ýùáí, ³ÛÝå»ë </a:t>
            </a:r>
            <a:r>
              <a:rPr lang="en-US" sz="2000" dirty="0" err="1">
                <a:latin typeface="Arial Armenian" pitchFamily="34" charset="0"/>
              </a:rPr>
              <a:t>ÇÝãå»ë</a:t>
            </a:r>
            <a:r>
              <a:rPr lang="en-US" sz="2000" dirty="0">
                <a:latin typeface="Arial Armenian" pitchFamily="34" charset="0"/>
              </a:rPr>
              <a:t> ³é³ùÙ³Ý ×³Ý³å³ñÑÇ Ïñ×³ïÙ³Ý ³ñ¹ÛáõÝùáõÙ Í³Ëë»ñÇ Ïñ×³ïáõÙÁ Ñ³Ý·»óÝáõÙ ¿ ·</a:t>
            </a:r>
            <a:r>
              <a:rPr lang="en-US" sz="2000" dirty="0" err="1">
                <a:latin typeface="Arial Armenian" pitchFamily="34" charset="0"/>
              </a:rPr>
              <a:t>Ý»ñÇ</a:t>
            </a:r>
            <a:r>
              <a:rPr lang="en-US" sz="2000" dirty="0">
                <a:latin typeface="Arial Armenian" pitchFamily="34" charset="0"/>
              </a:rPr>
              <a:t> Çç»óÙ³Ý: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73121568"/>
              </p:ext>
            </p:extLst>
          </p:nvPr>
        </p:nvGraphicFramePr>
        <p:xfrm>
          <a:off x="1475656" y="3212976"/>
          <a:ext cx="7272808" cy="3490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3291"/>
                <a:gridCol w="2326133"/>
                <a:gridCol w="2393384"/>
              </a:tblGrid>
              <a:tr h="707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²é¨ïñ³ÛÇÝ 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ËáõÙ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µ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ì³×³éùÇ ÇÝùÝ³ñÅ»ùÁ ³í³Ý¹³Ï³Ý Ñ³Ù³Ï³ñ·»ñáõÙ, (²ØÜ ¹áÉÉ³ñ)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ì³×³éùÇ ÇÝùÝ³ñÅ»ùÁ ÆÝï»ñÝ»ïáõÙ, (²ØÜ ¹áÉÉ³ñ)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36212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Ìñ³·ñ³ÛÇÝ ³å³ÑáíáõÙ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15.00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0.2-0.5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6212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´³ÝÏ³ÛÇÝ Í³é³ÛáõÃÛáõÝÝ»ñ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1.08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0.13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6212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²íÇ³ïáÙë»ñ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8.0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1.0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6212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´ÇÉÉÇÝ·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2.22-3.22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0.65-1.1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6212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²å³Ñáí³·ñ³Ï³Ý åáÉÇëÝ»ñ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400-700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200-300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6212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ØÃ»ñùÝ»ñÇ ³é¨ïñ³ÛÇÝ ß»Ù, %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Armenian" pitchFamily="34" charset="0"/>
                        </a:rPr>
                        <a:t>25-50</a:t>
                      </a:r>
                      <a:endParaRPr lang="en-US" sz="14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5-10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0631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5676" y="188640"/>
            <a:ext cx="74888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²ÝÑñ³Å»ßï ¿ </a:t>
            </a:r>
            <a:r>
              <a:rPr lang="en-US" sz="2000" dirty="0" err="1">
                <a:latin typeface="Arial Armenian" pitchFamily="34" charset="0"/>
              </a:rPr>
              <a:t>Ýß»É</a:t>
            </a:r>
            <a:r>
              <a:rPr lang="en-US" sz="2000" dirty="0">
                <a:latin typeface="Arial Armenian" pitchFamily="34" charset="0"/>
              </a:rPr>
              <a:t> ßáß³÷»ÉÇ ³åñ³ÝùÝ»ñÇ ¨ ÇÝýáñÙ³óÇáÝ ³åñ³ÝùÝ»ñÇ ¿É»ÏïñáÝ³ÛÇÝ ³é¨ïñÇ ï³µ»ñáõÃÛáõÝÁ: ¾É»ÏïñáÝ³ÛÇÝ </a:t>
            </a:r>
            <a:r>
              <a:rPr lang="en-US" sz="2000" dirty="0" err="1">
                <a:latin typeface="Arial Armenian" pitchFamily="34" charset="0"/>
              </a:rPr>
              <a:t>ÝÛáõÃ»ñÇ</a:t>
            </a:r>
            <a:r>
              <a:rPr lang="en-US" sz="2000" dirty="0">
                <a:latin typeface="Arial Armenian" pitchFamily="34" charset="0"/>
              </a:rPr>
              <a:t> ³é¨ïáõñÁ (Í³ñ³·ñ³ÛÇÝ ³å³ÑáíáõÙ, </a:t>
            </a:r>
            <a:r>
              <a:rPr lang="en-US" sz="2000" dirty="0" err="1">
                <a:latin typeface="Arial Armenian" pitchFamily="34" charset="0"/>
              </a:rPr>
              <a:t>ÏáÙ»ñóÇáÝ</a:t>
            </a:r>
            <a:r>
              <a:rPr lang="en-US" sz="2000" dirty="0">
                <a:latin typeface="Arial Armenian" pitchFamily="34" charset="0"/>
              </a:rPr>
              <a:t> ÇÝýáñÙ³óÇ³, ï»Õ»Ï³ïí³Ï³Ý Í³é³ÛáõÃÛáõÝÝ»ñ, íÇ¹»á ¨ ³áõ¹Çá åñá¹áõÏïÝ»ñ, Ë³Õ»ñ ¨ ³ÛÉÝ) </a:t>
            </a:r>
            <a:r>
              <a:rPr lang="en-US" sz="2000" dirty="0" err="1">
                <a:latin typeface="Arial Armenian" pitchFamily="34" charset="0"/>
              </a:rPr>
              <a:t>Çñ»ÝÇó</a:t>
            </a:r>
            <a:r>
              <a:rPr lang="en-US" sz="2000" dirty="0">
                <a:latin typeface="Arial Armenian" pitchFamily="34" charset="0"/>
              </a:rPr>
              <a:t> Ý»ñÏ³Û³óÝáõÙ ¿ ³é¨ïñÇ Ñ»Õ³÷áË³Ï³Ý-Ýáñ »Õ³Ý³Ï, </a:t>
            </a:r>
            <a:r>
              <a:rPr lang="en-US" sz="2000" dirty="0" err="1">
                <a:latin typeface="Arial Armenian" pitchFamily="34" charset="0"/>
              </a:rPr>
              <a:t>áñáÝó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ÏáÙ»ñóÇáÝ</a:t>
            </a:r>
            <a:r>
              <a:rPr lang="en-US" sz="2000" dirty="0">
                <a:latin typeface="Arial Armenian" pitchFamily="34" charset="0"/>
              </a:rPr>
              <a:t> ·áñÍ³ñùÇ </a:t>
            </a:r>
            <a:r>
              <a:rPr lang="en-US" sz="2000" dirty="0" err="1">
                <a:latin typeface="Arial Armenian" pitchFamily="34" charset="0"/>
              </a:rPr>
              <a:t>áÕç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óÇÏÉÁ</a:t>
            </a:r>
            <a:r>
              <a:rPr lang="en-US" sz="2000" dirty="0">
                <a:latin typeface="Arial Armenian" pitchFamily="34" charset="0"/>
              </a:rPr>
              <a:t> Ï³ñ»ÉÇ ¿ Çñ³Ï³Ý³óÝ»É </a:t>
            </a:r>
            <a:r>
              <a:rPr lang="en-US" sz="2000" dirty="0" err="1">
                <a:latin typeface="Arial Armenian" pitchFamily="34" charset="0"/>
              </a:rPr>
              <a:t>ÙÇ¨ÝáõÛÝ</a:t>
            </a:r>
            <a:r>
              <a:rPr lang="en-US" sz="2000" dirty="0">
                <a:latin typeface="Arial Armenian" pitchFamily="34" charset="0"/>
              </a:rPr>
              <a:t> ó³ÝóÇ </a:t>
            </a:r>
            <a:r>
              <a:rPr lang="en-US" sz="2000" dirty="0" err="1">
                <a:latin typeface="Arial Armenian" pitchFamily="34" charset="0"/>
              </a:rPr>
              <a:t>ÙÇçáóáí</a:t>
            </a:r>
            <a:r>
              <a:rPr lang="en-US" sz="2000" dirty="0">
                <a:latin typeface="Arial Armenian" pitchFamily="34" charset="0"/>
              </a:rPr>
              <a:t> (Ý»ñ³éÛ³É ³é³ùáõÙÁ):</a:t>
            </a:r>
          </a:p>
          <a:p>
            <a:pPr algn="just"/>
            <a:r>
              <a:rPr lang="en-US" sz="2000" dirty="0">
                <a:latin typeface="Arial Armenian" pitchFamily="34" charset="0"/>
              </a:rPr>
              <a:t>²Ûë å³ñ³·³ÛáõÙ Ñ³Ù»Ù³ï³µ³ñ ¹Åí³ñ ¿ ·</a:t>
            </a:r>
            <a:r>
              <a:rPr lang="en-US" sz="2000" dirty="0" err="1">
                <a:latin typeface="Arial Armenian" pitchFamily="34" charset="0"/>
              </a:rPr>
              <a:t>Ýï»É</a:t>
            </a:r>
            <a:r>
              <a:rPr lang="en-US" sz="2000" dirty="0">
                <a:latin typeface="Arial Armenian" pitchFamily="34" charset="0"/>
              </a:rPr>
              <a:t> ³åñ³ÝùÝ»ñÇ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Í³é³ÛáõÃÛáõÝÝ»ñÇ ï³ñµ»ñáõÃÛáõÝÝ»ñÁ: ºÃ» í³×³éíáõÙ ¿ »ñ·»</a:t>
            </a:r>
            <a:r>
              <a:rPr lang="en-US" sz="2000" dirty="0" err="1">
                <a:latin typeface="Arial Armenian" pitchFamily="34" charset="0"/>
              </a:rPr>
              <a:t>ñÇ</a:t>
            </a:r>
            <a:r>
              <a:rPr lang="en-US" sz="2000" dirty="0">
                <a:latin typeface="Arial Armenian" pitchFamily="34" charset="0"/>
              </a:rPr>
              <a:t> Ñ³í³ù³Íáõ Ó³ÛÝ³·ñí³Í ëÏ³í³é³ÏÇ íñ³ ¨ ³ÛÝ ³é³ùíáõÙ ¿ ÷</a:t>
            </a:r>
            <a:r>
              <a:rPr lang="en-US" sz="2000" dirty="0" err="1">
                <a:latin typeface="Arial Armenian" pitchFamily="34" charset="0"/>
              </a:rPr>
              <a:t>áëïÇ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ÙÇçáóáí</a:t>
            </a:r>
            <a:r>
              <a:rPr lang="en-US" sz="2000" dirty="0">
                <a:latin typeface="Arial Armenian" pitchFamily="34" charset="0"/>
              </a:rPr>
              <a:t>, ³ÛÝ Ñ³Ù³ñíáõÙ ¿ ³åñ³Ýù, µ³Ûó »ñµ ³ÛÝ ÷áË³ÝóíáõÙ ¿ Ãí³ÛÇÝ </a:t>
            </a:r>
            <a:r>
              <a:rPr lang="en-US" sz="2000" dirty="0" err="1">
                <a:latin typeface="Arial Armenian" pitchFamily="34" charset="0"/>
              </a:rPr>
              <a:t>ï»ëùáí</a:t>
            </a:r>
            <a:r>
              <a:rPr lang="en-US" sz="2000" dirty="0">
                <a:latin typeface="Arial Armenian" pitchFamily="34" charset="0"/>
              </a:rPr>
              <a:t>, Ñ³ñó ¿ ³é³ç³ÝáõÙ ³åñ³Ýù ¿ ³ÛÝ, Ã» Í³é³ÛáõÃÛáõÝ:</a:t>
            </a:r>
          </a:p>
        </p:txBody>
      </p:sp>
      <p:pic>
        <p:nvPicPr>
          <p:cNvPr id="4098" name="Picture 2" descr="C:\Users\Harut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085184"/>
            <a:ext cx="25717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733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888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 Armenian" pitchFamily="34" charset="0"/>
              </a:rPr>
              <a:t>¾É»ÏïñáÝ³ÛÇÝ ÏáÙ»ñóÇ³ÛÇ ³é³ç³óÙ³Ùµ å³ÛÙ³Ý³íáñí³Í ïÝï»ëáõÃÛ³Ý ÷</a:t>
            </a:r>
            <a:r>
              <a:rPr lang="en-US" sz="2400" b="1" dirty="0" err="1">
                <a:latin typeface="Arial Armenian" pitchFamily="34" charset="0"/>
              </a:rPr>
              <a:t>á÷áËáõÃÛáõÝÝ»ñÁ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24784" y="1916832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Arial Armenian" pitchFamily="34" charset="0"/>
              </a:rPr>
              <a:t>	Ð³Ù³ó³ÝóÇ </a:t>
            </a:r>
            <a:r>
              <a:rPr lang="en-US" sz="2000" dirty="0">
                <a:latin typeface="Arial Armenian" pitchFamily="34" charset="0"/>
              </a:rPr>
              <a:t>½³ñ·³óÙ³Ùµ ¨ ¿É»ÏïñáÝ³ÛÇÝ ÏáÙ»ñóÇ³ÛÇ ³é³ç³óÙ³Ùµ ïÝï»ëáõÃÛ³Ý </a:t>
            </a:r>
            <a:r>
              <a:rPr lang="en-US" sz="2000" dirty="0" err="1">
                <a:latin typeface="Arial Armenian" pitchFamily="34" charset="0"/>
              </a:rPr>
              <a:t>Ù»ç</a:t>
            </a:r>
            <a:r>
              <a:rPr lang="en-US" sz="2000" dirty="0">
                <a:latin typeface="Arial Armenian" pitchFamily="34" charset="0"/>
              </a:rPr>
              <a:t> Ç Ñ³Ûï »Ý ·³ÉÇë ÙÇ ß³ñù “Ñ»Õ³÷áË³Ï³Ý” ÷</a:t>
            </a:r>
            <a:r>
              <a:rPr lang="en-US" sz="2000" dirty="0" err="1">
                <a:latin typeface="Arial Armenian" pitchFamily="34" charset="0"/>
              </a:rPr>
              <a:t>á÷áËáõÃÛáõÝÝ»ñ</a:t>
            </a:r>
            <a:r>
              <a:rPr lang="en-US" sz="2000" dirty="0">
                <a:latin typeface="Arial Armenian" pitchFamily="34" charset="0"/>
              </a:rPr>
              <a:t>: ²é¨ïñ³ÛÇÝ Ñ³ñ³µ»ñáõÃÛáõÝÝ»ñáõÙ </a:t>
            </a:r>
            <a:r>
              <a:rPr lang="en-US" sz="2000" dirty="0" err="1">
                <a:latin typeface="Arial Armenian" pitchFamily="34" charset="0"/>
              </a:rPr>
              <a:t>ÏáÕÙ»ñÇ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>
                <a:latin typeface="Arial Armenian" pitchFamily="34" charset="0"/>
              </a:rPr>
              <a:t>¨ "í»ñ³ÝáõÙ ¿'' ï³ñ³ÍáõÃÛáõÝÁ, </a:t>
            </a:r>
            <a:r>
              <a:rPr lang="en-US" sz="2000" dirty="0" err="1">
                <a:latin typeface="Arial Armenian" pitchFamily="34" charset="0"/>
              </a:rPr>
              <a:t>ÇÝãå»ë</a:t>
            </a:r>
            <a:r>
              <a:rPr lang="en-US" sz="2000" dirty="0">
                <a:latin typeface="Arial Armenian" pitchFamily="34" charset="0"/>
              </a:rPr>
              <a:t> Ý³¨ ÷</a:t>
            </a:r>
            <a:r>
              <a:rPr lang="en-US" sz="2000" dirty="0" err="1">
                <a:latin typeface="Arial Armenian" pitchFamily="34" charset="0"/>
              </a:rPr>
              <a:t>áËíáõÙ</a:t>
            </a:r>
            <a:r>
              <a:rPr lang="en-US" sz="2000" dirty="0">
                <a:latin typeface="Arial Armenian" pitchFamily="34" charset="0"/>
              </a:rPr>
              <a:t> »Ý </a:t>
            </a:r>
            <a:r>
              <a:rPr lang="en-US" sz="2000" dirty="0" err="1">
                <a:latin typeface="Arial Armenian" pitchFamily="34" charset="0"/>
              </a:rPr>
              <a:t>ÏáÙ»ñóÇáÝ</a:t>
            </a:r>
            <a:r>
              <a:rPr lang="en-US" sz="2000" dirty="0">
                <a:latin typeface="Arial Armenian" pitchFamily="34" charset="0"/>
              </a:rPr>
              <a:t> ·áñÍáõÝ»áõÃÛ³Ý í³ñÙ³Ý ·</a:t>
            </a:r>
            <a:r>
              <a:rPr lang="en-US" sz="2000" dirty="0" err="1">
                <a:latin typeface="Arial Armenian" pitchFamily="34" charset="0"/>
              </a:rPr>
              <a:t>áñÍÇùÝ»ñÝ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»</a:t>
            </a:r>
            <a:r>
              <a:rPr lang="en-US" sz="2000" dirty="0" smtClean="0">
                <a:latin typeface="Arial Armenian" pitchFamily="34" charset="0"/>
              </a:rPr>
              <a:t>Õ³Ý³ÏÝ»ñÁ: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576" y="5589240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 Armenian" pitchFamily="34" charset="0"/>
              </a:rPr>
              <a:t>¸Çï³ñÏ»Ýù ³í³Ý¹³Ï³Ý </a:t>
            </a:r>
            <a:r>
              <a:rPr lang="en-US" b="1" dirty="0">
                <a:latin typeface="Arial Armenian" pitchFamily="34" charset="0"/>
              </a:rPr>
              <a:t>¨ ¿É»ÏïñáÝ³ÛÇÝ </a:t>
            </a:r>
            <a:r>
              <a:rPr lang="en-US" b="1" dirty="0" err="1">
                <a:latin typeface="Arial Armenian" pitchFamily="34" charset="0"/>
              </a:rPr>
              <a:t>ÏáÙ»ñóÇáÝ</a:t>
            </a:r>
            <a:r>
              <a:rPr lang="en-US" b="1" dirty="0">
                <a:latin typeface="Arial Armenian" pitchFamily="34" charset="0"/>
              </a:rPr>
              <a:t> ·áñÍáõÝ»áõÃÛ³Ý í³ñÙ³Ý ·</a:t>
            </a:r>
            <a:r>
              <a:rPr lang="en-US" b="1" dirty="0" err="1">
                <a:latin typeface="Arial Armenian" pitchFamily="34" charset="0"/>
              </a:rPr>
              <a:t>áñÍÇùÝ»ñÝ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áõ</a:t>
            </a:r>
            <a:r>
              <a:rPr lang="en-US" b="1" dirty="0">
                <a:latin typeface="Arial Armenian" pitchFamily="34" charset="0"/>
              </a:rPr>
              <a:t> »Õ³Ý³ÏÝ»ñÁ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5122" name="Picture 2" descr="C:\Users\Harut\Desktop\E-commer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768982"/>
            <a:ext cx="2113404" cy="210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64161453"/>
              </p:ext>
            </p:extLst>
          </p:nvPr>
        </p:nvGraphicFramePr>
        <p:xfrm>
          <a:off x="1357290" y="91133"/>
          <a:ext cx="7452320" cy="67668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5034"/>
                <a:gridCol w="4407286"/>
              </a:tblGrid>
              <a:tr h="2754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Arial Armenian" pitchFamily="34" charset="0"/>
                        </a:rPr>
                        <a:t>ÎáÙ»ñóÇáÝ</a:t>
                      </a:r>
                      <a:r>
                        <a:rPr lang="en-US" sz="800" dirty="0">
                          <a:effectLst/>
                          <a:latin typeface="Arial Armenian" pitchFamily="34" charset="0"/>
                        </a:rPr>
                        <a:t> ·áñÍáõÝ»áõÃÛ³Ý ³í³Ý¹³Ï³Ý ·</a:t>
                      </a:r>
                      <a:r>
                        <a:rPr lang="en-US" sz="800" dirty="0" err="1">
                          <a:effectLst/>
                          <a:latin typeface="Arial Armenian" pitchFamily="34" charset="0"/>
                        </a:rPr>
                        <a:t>áñÍÇùÝ»ñÁ</a:t>
                      </a:r>
                      <a:endParaRPr lang="en-US" sz="8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 Armenian" pitchFamily="34" charset="0"/>
                        </a:rPr>
                        <a:t>¾É»ÏïñáÝ³ÛÇÝ ÏáÙ»ñóÇ³ÛÇ ·áñÍÇùÝ»ñÁ</a:t>
                      </a:r>
                      <a:endParaRPr lang="en-US" sz="8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2754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ÂÕÃ³ÛÇÝ ÷³ëï³ÃÕÃ³ßñç³Ý³éáõÃÛáõÝ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¾É»ÏïñáÝ³ÛÇÝ ÷³ëï³ÃÕÃ³ßñç³Ý³éáõÃÛáõÝ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2754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 Armenian" pitchFamily="34" charset="0"/>
                        </a:rPr>
                        <a:t>Ð»é³Ëáë³Ï³å</a:t>
                      </a:r>
                      <a:endParaRPr lang="en-US" sz="9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Ð³Ù³Ï³ñ·ã³ÛÇÝ ó³Ýó»ñÇ ³íïáÙ³ï³óí³Í Ï³å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1466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²í³Ý¹³Ï³Ý ÷áëï³ÛÇÝ Í³é³ÛáõÃÛáõÝ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¾É»ÏïñáÝ³ÛÇÝ 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áëï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5330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öáÕáó³ÛÇÝ ¨ ¼ÈØ ·áí³½¹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²í³Ý¹³Ï³Ý ·áí³½¹Á Éñ³óíáõÙ ¿ ¿É»ÏïñáÝ³ÛÇÝáí` µ³ÝÝ»ñ³ÛÇÝ ·áí³½¹, ÑÕáõÙ³÷áË³Ý³ÏáõÃÛáõÝ, íÇñáõë³ÛÇÝ Ù³ñù»ÃÇÝ·Ç Íñ³·ñ»ñ ¨ ³ÛÉÝ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14344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Ü»ñùÇÝ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Ñ³Ù³Ï³ñ·ÇãÝ»ñÝ û·ï³·áñÍíáõÙ »Ý ÙÇ³ÛÝ Ñ³ßí³éáõÙÝ»ñÇ ¨ ÷³ëï³ÃÕÃ³ßñç³Ý³éáõÃÛ³Ý ßñç³Ý³Ï³Ý»ñáõÙ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îÝï»ë³Ï³Ý ·áñÍáõÝ»áõÃÛ³Ý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Ù»ç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û·ï³·áñÍíáÕ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Ñ³Ù³Ï³ñ·ã³ÛÇÝ ï»ËÝÇÏ³Ý ÙÇ³óí³Í ¿ Ñ³Ù³ó³ÝóÇÝ` ë»÷³Ï³Ý ¨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î´ÎÐ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(îíÛ³ÉÝ»ñÇ ´³½³ÛÇ Î³é³í³ñÙ³Ý Ð³Ù³Ï³ñ·)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ë»ñí»ñÝ»ñÇ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ÙÇçáóáí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,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áñÁ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ã»½áù³óÝáõÙ ¿ ³ßË³ñÑ³·ñ³Ï³Ý 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áñÍáÝÇ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³½¹»óáõÃÛáõÝÁ` ÇÝýáñÙ³óÇ³ÛÇ ëï³óÙ³Ý’ ýÇÝ³Ýë³Ï³Ý, ÝÛáõÃ³Ï³Ý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ï»Õ»Ï³ïí³Ï³Ý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Ñáëù»ñÇ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Ï³é³í³ñÙ³Ý ·áñÍÁÝÃ³óáõÙ: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404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²í³Ý¹³Ï³Ý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ÏÝÇù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¨ ëïáñ³·ñáõÃÛáõÝ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¾É»ÏïñáÝ³ÛÇÝ ëïáñ³·ñáõÃÛáõÝ,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áñÁ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·áñÍ³ñù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ÏÝù»ÉÇë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ãÇ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å³Ñ³ÝçáõÙ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ÏáÕÙ»ñÇ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ýÇ½ÇÏ³Ï³Ý Ý»ñÏ³ÛáõÃÛáõÝÁ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ÝáõÛÝ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í³ÛñáõÙ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404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Î³ÝËÇÏ 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¨ ³í³Ý¹³Ï³Ý ³ÝÏ³ÝËÇÏ µ³ÝÏ³ÛÇÝ ÷áË³ÝóáõÙÝ»ñÇ ÏÇñ³éáõÙ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Ð³×³Ëáñ¹-µ³ÝÏ ¨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ÆÝï»ñÝ»ï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-µ³ÝÏ Ñ³Ù³Ï³ñ·»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, ¿É»ÏïñáÝ³ÛÇÝ 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åÉ³ëïÇÏ ù³ñï»ñÇ ÏÇñ³éáõÙ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404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êå³éáÕÝ»ñÇ ë»·Ù»Ýï³íáñáõÙ, “Ø³ëë³Û³Ï³Ý Ñ³×³Ëáñ¹” ÏáÕÙÝáñáßí³ÍáõÃÛáõÝ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 Armenian" pitchFamily="34" charset="0"/>
                        </a:rPr>
                        <a:t>Ð³×³Ëáñ¹Ç å³Ñ³ÝçÝ»ñÇ áõ Ý³Ë³ëÇñáõÃÛáõÝÝ»ñÇ ³ÝÑ³ï³Ï³Ý Ùáï»óÙ³Ý ÏáÕÙÝáñáßí³ÍáõÃÛáõÝ</a:t>
                      </a:r>
                      <a:endParaRPr lang="en-US" sz="9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2754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Ð³Ù³å³ï³ëË³Ý »Õ³Ý³ÏÝ»ñÁ µ³ó³Ï³ÛáõÙ »Ý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êå³éáÕ³Ï³Ý Ñ³Ù³ÛÝùÝ»ñÇ Ó¨³íáñáõÙ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404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²ßË³ï³ÏÇóÝ»ñÇ ÙÇ³íáñáõÙ ï»Õ³Ï³Ý ·ñ³ë»ÝÛ³ÏÝ»ñÇ ßñç³Ý³ÏÝ»ñáõÙ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Ð»é³³ßË³ï³ÝùÇ, µçç³ÛÇÝ ÏáÙ»ñóÇ³ÛÇ ¨ íÇñïáõ³É Ï³½Ù³Ï»ñåáõÃÛáõÝÝ»ñÇ Ù»Ë³ÝÇ½ÙÝ»ñÇ ÏÇñ³éáõÙ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2754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Ò»éù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µ»ñí³Í ·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Çï»ÉÇùÝ»ñÇ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¨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ÑÙïáõÃÛáõÝÝ»ñÇ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ÏÇñ³éáõÙ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ÎÛ³ÝùÇ ï¨áÕáõÃÛ³Ùµ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áõëáõóáõÙ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(Lifelong Learning)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404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²Ýíï³Ý·áõÃÛ³Ý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Ï³ÛáõÝáõÃÛ³Ý ÏÇñ³éáõÙ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ØáµÇÉáõÃÛáõÝ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,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éÇëÏÇ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¹ÇÙ»Éáõ å³ïñ³ëï³Ï³ÙáõÃÛáõÝ, ÇÝùÝ³Ï³ï³ñ»É³·áñÍÙ³Ý Ñ³ÏáõÙ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2754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ÐÇÝ ³ßË³ï³ï»Õ»ñÁ å³Ñ»Éáõ ÏáÕÙÝáñáßí³ÍáõÃÛáõÝ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Üáñ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³ßË³ï³ï»Õ»ñÇ ëï»ÕÍÙ³Ý ÏáÕÙÝáñáßí³ÍáõÃÛáõÝ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2885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´Ç½Ý»ë ·áñÍÁÝÃ³óÝ»ñÇ Çñ³Ï³Ý³óáõÙ Ó»éÝ³ñÏáõÃÛ³Ý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áõÅ»ñÇ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ÙÇçáóáí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²áõÃëáñëÇÝ·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  <a:tr h="404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²í³Ý¹³Ï³Ý Ó»éÝ³ñÏáõÃÛáõÝÝ»ñ, 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áñáÝù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ïÇñ³å»ïáõÙ »Ý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îî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³ÏïÇíÝ»ñÇÝ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ìÇñïáõ³É Ï³½Ù³Ï»ñåáõÃÛáõÝÝ»ñ,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áñáÝù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áõÝ»Ý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îî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³ÏïÇíÝ»ñÇó </a:t>
                      </a:r>
                      <a:r>
                        <a:rPr lang="en-US" sz="900" dirty="0" err="1">
                          <a:effectLst/>
                          <a:latin typeface="Arial Armenian" pitchFamily="34" charset="0"/>
                        </a:rPr>
                        <a:t>û·ïí»Éáõ</a:t>
                      </a:r>
                      <a:r>
                        <a:rPr lang="en-US" sz="900" dirty="0">
                          <a:effectLst/>
                          <a:latin typeface="Arial Armenian" pitchFamily="34" charset="0"/>
                        </a:rPr>
                        <a:t> ÑÝ³ñ³íáñáõÃÛáõÝ</a:t>
                      </a:r>
                      <a:endParaRPr lang="en-US" sz="9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258" marR="6258" marT="6258" marB="625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8569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0220" y="908720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Arial Armenian" pitchFamily="34" charset="0"/>
              </a:rPr>
              <a:t>	¾</a:t>
            </a:r>
            <a:r>
              <a:rPr lang="en-US" sz="2000" dirty="0">
                <a:latin typeface="Arial Armenian" pitchFamily="34" charset="0"/>
              </a:rPr>
              <a:t>É»ÏïñáÝ³ÛÇÝ í×³ñ³ÛÇÝ Ñ³Ù³Ï³ñ·»ñÇ, Ñ³ïÏ³å»ë ¿É»ÏïñáÝ³ÛÇÝ ÷</a:t>
            </a:r>
            <a:r>
              <a:rPr lang="en-US" sz="2000" dirty="0" err="1">
                <a:latin typeface="Arial Armenian" pitchFamily="34" charset="0"/>
              </a:rPr>
              <a:t>áÕ»ñÇ</a:t>
            </a:r>
            <a:r>
              <a:rPr lang="en-US" sz="2000" dirty="0">
                <a:latin typeface="Arial Armenian" pitchFamily="34" charset="0"/>
              </a:rPr>
              <a:t> ÏÇñ³éáõÙÁ ¿³Ï³Ýáñ»Ý ³ñ³·³óÝáõÙ ¿ Ó»éÝ³ñÏáõÃÛ³Ý ßñç³Ý³éáõ </a:t>
            </a:r>
            <a:r>
              <a:rPr lang="en-US" sz="2000" dirty="0" err="1">
                <a:latin typeface="Arial Armenian" pitchFamily="34" charset="0"/>
              </a:rPr>
              <a:t>ÙÇçáóÝ»ñÇ</a:t>
            </a:r>
            <a:r>
              <a:rPr lang="en-US" sz="2000" dirty="0">
                <a:latin typeface="Arial Armenian" pitchFamily="34" charset="0"/>
              </a:rPr>
              <a:t> ßñç³Ý³éáõÃÛáõÝÁ, </a:t>
            </a:r>
            <a:r>
              <a:rPr lang="en-US" sz="2000" dirty="0" err="1">
                <a:latin typeface="Arial Armenian" pitchFamily="34" charset="0"/>
              </a:rPr>
              <a:t>ÇÝãå»ë</a:t>
            </a:r>
            <a:r>
              <a:rPr lang="en-US" sz="2000" dirty="0">
                <a:latin typeface="Arial Armenian" pitchFamily="34" charset="0"/>
              </a:rPr>
              <a:t> Ý³¨ ÷</a:t>
            </a:r>
            <a:r>
              <a:rPr lang="en-US" sz="2000" dirty="0" err="1">
                <a:latin typeface="Arial Armenian" pitchFamily="34" charset="0"/>
              </a:rPr>
              <a:t>áÕÇ</a:t>
            </a:r>
            <a:r>
              <a:rPr lang="en-US" sz="2000" dirty="0">
                <a:latin typeface="Arial Armenian" pitchFamily="34" charset="0"/>
              </a:rPr>
              <a:t> ½³Ý·í³ÍÇ ßñç³Ý³éáõÃÛáõÝÁ, </a:t>
            </a:r>
            <a:r>
              <a:rPr lang="en-US" sz="2000" dirty="0" err="1">
                <a:latin typeface="Arial Armenian" pitchFamily="34" charset="0"/>
              </a:rPr>
              <a:t>ÇÝãÇ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ßÝáñÑÇí</a:t>
            </a:r>
            <a:r>
              <a:rPr lang="en-US" sz="2000" dirty="0">
                <a:latin typeface="Arial Armenian" pitchFamily="34" charset="0"/>
              </a:rPr>
              <a:t> ïÝï»ëáõÃÛ³Ý Ù³ëßï³µÝ»ñáí ³×áõÙ ¿ ÁÝ¹Ñ³Ýáõñ »Ï³ÙáõïÝ»ñÇ Ù³Ï³ñ¹³ÏÁ:</a:t>
            </a:r>
          </a:p>
          <a:p>
            <a:pPr algn="just"/>
            <a:r>
              <a:rPr lang="en-US" sz="2000" dirty="0">
                <a:latin typeface="Arial Armenian" pitchFamily="34" charset="0"/>
              </a:rPr>
              <a:t>îÝï»ëáõÃÛ³Ý ÷</a:t>
            </a:r>
            <a:r>
              <a:rPr lang="en-US" sz="2000" dirty="0" err="1">
                <a:latin typeface="Arial Armenian" pitchFamily="34" charset="0"/>
              </a:rPr>
              <a:t>á÷áËáõÃÛáõÝÝ»ñÇ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Ù»ç</a:t>
            </a:r>
            <a:r>
              <a:rPr lang="en-US" sz="2000" dirty="0">
                <a:latin typeface="Arial Armenian" pitchFamily="34" charset="0"/>
              </a:rPr>
              <a:t> ³ÝÑñ³Å»ßï ¿ </a:t>
            </a:r>
            <a:r>
              <a:rPr lang="en-US" sz="2000" dirty="0" err="1">
                <a:latin typeface="Arial Armenian" pitchFamily="34" charset="0"/>
              </a:rPr>
              <a:t>Ýß»É</a:t>
            </a:r>
            <a:r>
              <a:rPr lang="en-US" sz="2000" dirty="0">
                <a:latin typeface="Arial Armenian" pitchFamily="34" charset="0"/>
              </a:rPr>
              <a:t> Ý³¨ í³×³éáÕ-·Ýáñ¹ ³é¨ïñ³ÛÇÝ ·áñÍÁÝÃ³óÇ Ù»Ë³ÝÇ½ÙÝ»ñÇ ÷</a:t>
            </a:r>
            <a:r>
              <a:rPr lang="en-US" sz="2000" dirty="0" err="1" smtClean="0">
                <a:latin typeface="Arial Armenian" pitchFamily="34" charset="0"/>
              </a:rPr>
              <a:t>á÷áËáõÃÛáõÝÝ»ñÁ</a:t>
            </a:r>
            <a:r>
              <a:rPr lang="en-US" sz="2000" dirty="0" smtClean="0">
                <a:latin typeface="Arial Armenian" pitchFamily="34" charset="0"/>
              </a:rPr>
              <a:t>, </a:t>
            </a:r>
            <a:r>
              <a:rPr lang="en-US" sz="2000" dirty="0" err="1" smtClean="0">
                <a:latin typeface="Arial Armenian" pitchFamily="34" charset="0"/>
              </a:rPr>
              <a:t>áñÁ</a:t>
            </a:r>
            <a:r>
              <a:rPr lang="en-US" sz="2000" dirty="0" smtClean="0">
                <a:latin typeface="Arial Armenian" pitchFamily="34" charset="0"/>
              </a:rPr>
              <a:t> Ï¹Çï³ñÏ»Ýù ³ÕÛáõë³ÏáõÙ:</a:t>
            </a:r>
            <a:endParaRPr lang="en-US" sz="2000" dirty="0">
              <a:latin typeface="Arial Armenian" pitchFamily="34" charset="0"/>
            </a:endParaRPr>
          </a:p>
        </p:txBody>
      </p:sp>
      <p:pic>
        <p:nvPicPr>
          <p:cNvPr id="7170" name="Picture 2" descr="C:\Users\Harut\Desktop\ecommerce-by-Website-Exp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473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1559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6985106"/>
              </p:ext>
            </p:extLst>
          </p:nvPr>
        </p:nvGraphicFramePr>
        <p:xfrm>
          <a:off x="1475656" y="260648"/>
          <a:ext cx="7344816" cy="6198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9027"/>
                <a:gridCol w="5465789"/>
              </a:tblGrid>
              <a:tr h="4856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¶áñÍÁÝÃ³óÝ»ñ ¨ ·áñÍ³ñùÝ»ñÇ µÝáõÃ³·Çñ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Ð³Ù³éáï ÝÏ³ñ³·ñáõÃÛáõÝ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 anchor="ctr"/>
                </a:tc>
              </a:tr>
              <a:tr h="11869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¶áñÍ³ñù Çñ³Ï³Ý³óÝ»ÉÇë </a:t>
                      </a:r>
                      <a:r>
                        <a:rPr lang="en-US" sz="1200" dirty="0" err="1">
                          <a:effectLst/>
                          <a:latin typeface="Arial Armenian" pitchFamily="34" charset="0"/>
                        </a:rPr>
                        <a:t>ÏáÕÙ»ñÇ</a:t>
                      </a: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 Ý»ñÏ³ÛáõÃÛáõÝ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¶áñÍ³ñù Çñ³Ï³Ý³óÝ»ÉÇë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ÏáÕÙ»ñÇ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ýÇ½ÇÏ³Ï³Ý Ý»ñÏ³ÛáõÃÛáõÝÁ å³ñï³¹Çñ ã¿: ¸»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é¨ë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÷áëï³ÛÇÝ ¨ Ñ»é³Ëáë³ÛÇÝ å³ïí»ñÝ»ñÇ ³é³ç³óÙ³Ùµ ³ÏÝÑ³Ûï ¿ÇÝ ¹³éÝáõÙ ³é¨ïñÇ áñ³Ï³Ï³Ý ÷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á÷áËáõÃÛáõÝÝ»ñÁ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: ¾É»ÏïñáÝ³ÛÇÝ ÏáÙ»ñóÇ³Ý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Çñ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Ñ»ñÃÇÝ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ÁÝ¹É³ÛÝáõÙ ¿ ·áñÍ³ñùÝ»ñÇ ë³ÑÙ³ÝÝ»ñÝ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ù³Ý³ÏÁ,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áñáÝó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Çñ³Ï³Ý³óÙ³Ý ÁÝÃ³óùáõÙ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ÏáÕÙ»ñÇ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ýÇ½ÇÏ³Ï³Ý Ý»ñÏ³ÛáõÃÛáõÝÁ å³ñï³¹Çñ ã¿: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</a:tr>
              <a:tr h="166638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²áõï»ÝïÇýÇÏ³óáõÙ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²áõï»ÝïÇýÇÏ³óÇ³Ý »ñ³ßËÇù ¿ Ñ³Ý¹Çë³ÝáõÙ ³ÛÝ »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ñ¨áõÛÃÇ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,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áñÇ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³ñ¹ÛáõÝùáõÙ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ÏáÕÙ»ñÁ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ã»Ý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Ï³ñáÕ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ÅËï»É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Çñ»Ýó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Ù³ëÝ³ÏóáõÃÛáõÝÁ ·áñÍ³ñùÇÝ: ´Ý³Ï³Ý å³ÛÙ³ÝÝ»ñáõÙ Ù³ñ¹ÇÏ û·ï³·áñÍáõÙ »Ý ³áõï»ÝïÇýÇÏ³óÇ³ÛÇ ³í³Ý¹³Ï³Ý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ÙÇçáóÝ»ñÁ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` í³×³éáÕÇ í³ñù³·ÇÍÝ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³ñï³ùÇÝ 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ï»ëùÁ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, Ë³ÝáõÃÇ ·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ïÝí»Éáõ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í³ÛñÁ, µ³ÝÏÇ í³ñÏ³ÝÇßÁ ¨ ³ÛÉÝ: ¾É»ÏïñáÝ³ÛÇÝ ÏáÙ»ñóÇ³ÛÇ Ñ³Ù³Ï³ñ·»ñÇÝ ³ÝóáõÙ Ï³ï³ñ»Éáí í»ñáÑÇßÛ³É »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ñ¨áõÛÃÝ»ñÇ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³ÝÑñ³Å»ßïáõÃÛáõÝÁ ³ÝÑ»ï³ÝáõÙ ¿, ³áõï»ÝïÇýÇÏ³óÇ³Ý Çñ³Ï³Ý³íóáõÙ ¿ ¿É»ÏïñáÝ³ÛÇÝ ë»ñïÇýÇÏ³óÙ³Ý Ù»Ë³ÝÇ½ÙÝ»ñÇ ÑÇÙ³Ý íñ³: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</a:tr>
              <a:tr h="4856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ì×³ñ³ÛÇÝ Ñ³Ù³Ï³ñ·»ñ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Ü»ñÏ³ÛáõÙë ÷áÕÇ ßñç³Ý³éáõÃÛ³Ý ¨ ³åñ³Ýù³ßñç³Ý³éáõÃÛ³Ý ·áñÍÁÝÃ³óÝ»ñÁ ïñ³ÝëýáñÙ³óíáõÙ »Ý ¿É»ÏïñáÝ³ÛÇÝ ÷áËÑ³ßí³ñÏÝ»ñÇ áõÕÕáõÃÛ³Ùµ: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</a:tr>
              <a:tr h="11869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²é¨ïñ³ÛÇÝ ·áñÍ³ñùÝ»ñÇ Í³í³ÉÁ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Armenian" pitchFamily="34" charset="0"/>
                        </a:rPr>
                        <a:t>¾É»ÏïñáÝ³ÛÇÝ ÏáÙ»ñóÇ³Ý ³å³ÑáíáõÙ ¿ ÷áùñ ³é¨ïñ³ÛÇÝ ·áñÍ³ñùÝ»ñÇ Çñ³Ï³Ý³óÙ³Ý ÑÝ³ñ³íáñáõÃÛáõÝ, áñÇ ßÝáñÑÇí í³×³éáÕÝ»ñÁ Ï³ñáÕ »Ý ³é³ç³ñÏ»É  ÙÇ ù³ÝÇ ¿ç ÇÝýáñÙ³óÇ³ ÷áùñ í×³ñÇ ¹ÇÙ³ó, áñÁ Ç íÇ×³ÏÇ ã¿ñ ÉÇÝÇ Í³ÍÏ»É ·áñÍ³ñùÇ ëå³ë³ñÏÙ³Ý Í³Ëë»ñÁ` ÏáÙ»ñóÇáÝ ·áñÍáõÝ»áõÃÛ³Ý í³ñÙ³Ý ³í³Ý¹³Ï³Ý »Õ³Ý³ÏÝ»ñÇ ÏÇñ³éÙ³Ý å³ñ³·³ÛáõÙ:</a:t>
                      </a:r>
                      <a:endParaRPr lang="en-US" sz="100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</a:tr>
              <a:tr h="11869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Armenian" pitchFamily="34" charset="0"/>
                        </a:rPr>
                        <a:t>ºñÏ³ñ³Å³ÙÏ»ï Ñ³Ù³·áñÍ³ÏóáõÃÛáõÝ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ØÇ³Ý·³ÙÛ³ ·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ÝáõÙÁ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Ï³ñáÕ ¿ »ÝÃ³¹ñ»É »ñÏ³ñ³Å³ÙÏ»ï Ñ³Ù³·áñÍ³ÏóáõÃÛáõÝ ·Ýáñ¹-í³×³éáÕ Ñ³ñ³µ»ñáõÃÛáõÝÝ»ñáõÙ: ²Ûë ¹ñë¨áñáõÙÁ ³é³í»É ³ÏÝÑ³Ûï »</a:t>
                      </a:r>
                      <a:r>
                        <a:rPr lang="en-US" sz="1000" dirty="0" err="1">
                          <a:effectLst/>
                          <a:latin typeface="Arial Armenian" pitchFamily="34" charset="0"/>
                        </a:rPr>
                        <a:t>ñ¨áõÙ</a:t>
                      </a:r>
                      <a:r>
                        <a:rPr lang="en-US" sz="1000" dirty="0">
                          <a:effectLst/>
                          <a:latin typeface="Arial Armenian" pitchFamily="34" charset="0"/>
                        </a:rPr>
                        <a:t>  ¿ Íñ³·ñ³ÛÇÝ ³å³ÑáíÙ³Ý ßáõÏ³ÛáõÙ. Íñ³·ñ³ÛÇÝ ³å³ÑáíÙ³Ý å³ñµ»ñ³µ³ñ Ã³ñÙ³óáõÙÁ ¨ ³éó³Ýó ³ç³ÏóáõÃÛáõÝÁ ÙÇ³Ý·³ÙÛ³ ·ÝÙ³Ý ·áñÍÁÝÃ³óÁ í»ñ³ÍáõÙ ¿ í³×³éáÕ-·Ýáñ¹ »ñÏ³ñ³Å³ÙÏ»ï Ñ³Ù³·áñÍ³ÏóáõÃÛ³Ý:</a:t>
                      </a:r>
                      <a:endParaRPr lang="en-US" sz="10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8533" marR="8533" marT="8533" marB="853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22720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836712"/>
            <a:ext cx="73310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Arial Armenian" pitchFamily="34" charset="0"/>
              </a:rPr>
              <a:t>	îÝï»ëáõÃÛ³Ý </a:t>
            </a:r>
            <a:r>
              <a:rPr lang="en-US" sz="2000" dirty="0">
                <a:latin typeface="Arial Armenian" pitchFamily="34" charset="0"/>
              </a:rPr>
              <a:t>÷</a:t>
            </a:r>
            <a:r>
              <a:rPr lang="en-US" sz="2000" dirty="0" err="1">
                <a:latin typeface="Arial Armenian" pitchFamily="34" charset="0"/>
              </a:rPr>
              <a:t>á÷áËáõÃÛáõÝÝ»ñÇ</a:t>
            </a:r>
            <a:r>
              <a:rPr lang="en-US" sz="2000" dirty="0">
                <a:latin typeface="Arial Armenian" pitchFamily="34" charset="0"/>
              </a:rPr>
              <a:t> ³é³ç³óÙ³Ùµ å³ÛÙ³Ý³íáñí³Í, ³ÛÝ óáõó³ÝÇßÝ»ñÁ, </a:t>
            </a:r>
            <a:r>
              <a:rPr lang="en-US" sz="2000" dirty="0" err="1">
                <a:latin typeface="Arial Armenian" pitchFamily="34" charset="0"/>
              </a:rPr>
              <a:t>áñáÝù</a:t>
            </a:r>
            <a:r>
              <a:rPr lang="en-US" sz="2000" dirty="0">
                <a:latin typeface="Arial Armenian" pitchFamily="34" charset="0"/>
              </a:rPr>
              <a:t> ÏÇñ³éíáõÙ ¿ÇÝ ³ñ¹ÛáõÝ³µ»ñ³Ï³Ý ïÝï»ëáõÃÛ³Ý ³×Ç ¨ Ó»</a:t>
            </a:r>
            <a:r>
              <a:rPr lang="en-US" sz="2000" dirty="0" err="1">
                <a:latin typeface="Arial Armenian" pitchFamily="34" charset="0"/>
              </a:rPr>
              <a:t>éù</a:t>
            </a:r>
            <a:r>
              <a:rPr lang="en-US" sz="2000" dirty="0">
                <a:latin typeface="Arial Armenian" pitchFamily="34" charset="0"/>
              </a:rPr>
              <a:t>µ»</a:t>
            </a:r>
            <a:r>
              <a:rPr lang="en-US" sz="2000" dirty="0" err="1">
                <a:latin typeface="Arial Armenian" pitchFamily="34" charset="0"/>
              </a:rPr>
              <a:t>ñáõÙÝ»ñÇ</a:t>
            </a:r>
            <a:r>
              <a:rPr lang="en-US" sz="2000" dirty="0">
                <a:latin typeface="Arial Armenian" pitchFamily="34" charset="0"/>
              </a:rPr>
              <a:t> ·Ý³Ñ³ïÙ³Ý Ñ³Ù³ñ, ³ëïÇ×³Ý³µ³ñ ½ÇçáõÙ »Ý </a:t>
            </a:r>
            <a:r>
              <a:rPr lang="en-US" sz="2000" dirty="0" smtClean="0">
                <a:latin typeface="Arial Armenian" pitchFamily="34" charset="0"/>
              </a:rPr>
              <a:t>¹Çñù»ñÁ</a:t>
            </a:r>
            <a:r>
              <a:rPr lang="en-US" sz="2000" dirty="0">
                <a:latin typeface="Arial Armenian" pitchFamily="34" charset="0"/>
              </a:rPr>
              <a:t>: ²Ññ³Å»ßïáõÃÛáõÝ ¿ Ç Ñ³Ûï ·³ÉÇë óáõó³ÝÇßÝ»ñ </a:t>
            </a:r>
            <a:r>
              <a:rPr lang="en-US" sz="2000" dirty="0" err="1">
                <a:latin typeface="Arial Armenian" pitchFamily="34" charset="0"/>
              </a:rPr>
              <a:t>Ýáñ</a:t>
            </a:r>
            <a:r>
              <a:rPr lang="en-US" sz="2000" dirty="0">
                <a:latin typeface="Arial Armenian" pitchFamily="34" charset="0"/>
              </a:rPr>
              <a:t> Ñ³Ù³Ï³ñ·Ç, </a:t>
            </a:r>
            <a:r>
              <a:rPr lang="en-US" sz="2000" dirty="0" err="1">
                <a:latin typeface="Arial Armenian" pitchFamily="34" charset="0"/>
              </a:rPr>
              <a:t>áñÇ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ÙÇçáóáí</a:t>
            </a:r>
            <a:r>
              <a:rPr lang="en-US" sz="2000" dirty="0">
                <a:latin typeface="Arial Armenian" pitchFamily="34" charset="0"/>
              </a:rPr>
              <a:t> ÑÝ³ñ³íáñ ¿ ·Ý³Ñ³ï»É ï»Õ»Ï³ïí³Ï³Ý ïÝï»ëáõÃÛ³Ý ³é³ÝÓÝ³Ñ³ïÏáõÃÛáõÝÝ»ñÁ:</a:t>
            </a:r>
          </a:p>
          <a:p>
            <a:pPr algn="just"/>
            <a:r>
              <a:rPr lang="en-US" sz="2000" dirty="0">
                <a:latin typeface="Arial Armenian" pitchFamily="34" charset="0"/>
              </a:rPr>
              <a:t>¶Éáµ³É ï»Õ»Ï³ïí³Ï³Ý ïÝï»ëáõÃÛ³Ý ÇÝ¹»ùë³íáñÙ³Ý (Global New E-Economy Index),  ù³Ý³Ï³Ï³Ý ¨ áñ³Ï³Ï³Ý óáõó³ÝÇßÝ»ñÇ Ñ³í³ù³ÍáõÇ Ùß³ÏÙ³Ý ³ßË³ï³ÝùÝ»ñÁ Çñ³Ï³Ý³óí»É »Ý ²é³ç³¹ÇÙ³Ï³Ý ø³Õ³ù³Ï³ÝáõÃÛ³Ý </a:t>
            </a:r>
            <a:r>
              <a:rPr lang="en-US" sz="2000" dirty="0" err="1">
                <a:latin typeface="Arial Armenian" pitchFamily="34" charset="0"/>
              </a:rPr>
              <a:t>ÆÝëïÇïáõïáõÙ</a:t>
            </a:r>
            <a:r>
              <a:rPr lang="en-US" sz="2000" dirty="0">
                <a:latin typeface="Arial Armenian" pitchFamily="34" charset="0"/>
              </a:rPr>
              <a:t> (Progressive </a:t>
            </a:r>
            <a:r>
              <a:rPr lang="en-US" sz="2000" dirty="0" err="1">
                <a:latin typeface="Arial Armenian" pitchFamily="34" charset="0"/>
              </a:rPr>
              <a:t>Poilicy</a:t>
            </a:r>
            <a:r>
              <a:rPr lang="en-US" sz="2000" dirty="0">
                <a:latin typeface="Arial Armenian" pitchFamily="34" charset="0"/>
              </a:rPr>
              <a:t> Institute, http://www.progressivepolicy.org/): ¶Éáµ³É ï»Õ»Ï³ïí³Ï³Ý ïÝï»ëáõÃÛ³Ý ÇÝ¹»ùëÝ»ñÇ í»ñÉáõÍáõÃÛ³Ý ÁÝÃ³óáõÙ áõëáõÙÝ³ëÇñí»É »Ý Ý»ñùáÑÇßÛ³É óáõó³ÝÇßÝ»ñÁ.</a:t>
            </a:r>
          </a:p>
        </p:txBody>
      </p:sp>
    </p:spTree>
    <p:extLst>
      <p:ext uri="{BB962C8B-B14F-4D97-AF65-F5344CB8AC3E}">
        <p14:creationId xmlns:p14="http://schemas.microsoft.com/office/powerpoint/2010/main" xmlns="" val="3871308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692696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àñ³Ï³íáñÙ³Ý ³ëïÇ×³Ý</a:t>
            </a:r>
            <a:endParaRPr lang="en-US" dirty="0">
              <a:latin typeface="Arial Armenian" pitchFamily="34" charset="0"/>
            </a:endParaRPr>
          </a:p>
          <a:p>
            <a:pPr marL="285750" lvl="0" algn="just"/>
            <a:r>
              <a:rPr lang="en-US" dirty="0">
                <a:latin typeface="Arial Armenian" pitchFamily="34" charset="0"/>
              </a:rPr>
              <a:t>î»Õ»Ï³ïí³Ï³Ý </a:t>
            </a:r>
            <a:r>
              <a:rPr lang="en-US" dirty="0" err="1">
                <a:latin typeface="Arial Armenian" pitchFamily="34" charset="0"/>
              </a:rPr>
              <a:t>ïÝï»ëáõÃÛáõÝÁ</a:t>
            </a:r>
            <a:r>
              <a:rPr lang="en-US" dirty="0">
                <a:latin typeface="Arial Armenian" pitchFamily="34" charset="0"/>
              </a:rPr>
              <a:t> ³é³í»É µÍ³ËÝ¹Çñ å³Ñ³ÝçÝ»ñ ¿ Ý»ñÏ³Û³óÝáõÙ ³ßË³ïáõÅÇ áñ³Ï³íáñÙ³ÝÁ,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Ñ³Ý·»óÝáõÙ ¿ ÏñÃ³Ï³Ý Ñ³Ù³Ï³ñ·Ç ½³ñ·³óÙ³ÝÁ, ³ßË³ï³ÝùÇ áñ³ÏÇ ¨ Ï»Ýë³Ù³Ï³ñ¹³ÏÇ µ³ñÓñ³óÙ³ÝÁ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2420888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îÝï»ëáõÃÛ³Ý ·Éáµ³ÉÇ½³óÙ³Ý </a:t>
            </a:r>
            <a:r>
              <a:rPr lang="en-US" b="1" dirty="0" smtClean="0">
                <a:latin typeface="Arial Armenian" pitchFamily="34" charset="0"/>
              </a:rPr>
              <a:t>³ëïÇ×³Ý:</a:t>
            </a:r>
          </a:p>
          <a:p>
            <a:pPr marL="171450" algn="just"/>
            <a:r>
              <a:rPr lang="en-US" dirty="0" smtClean="0">
                <a:latin typeface="Arial Armenian" pitchFamily="34" charset="0"/>
              </a:rPr>
              <a:t>Æ </a:t>
            </a:r>
            <a:r>
              <a:rPr lang="en-US" dirty="0">
                <a:latin typeface="Arial Armenian" pitchFamily="34" charset="0"/>
              </a:rPr>
              <a:t>ï³ñµ»ñáõÃÛáõÝ ³ñ¹ÛáõÝ³µ»ñ³Ï³Ý ïÝï»ëáõÃÛ³Ý,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³½·³ÛÇÝ µ</a:t>
            </a:r>
            <a:r>
              <a:rPr lang="en-US" dirty="0" err="1">
                <a:latin typeface="Arial Armenian" pitchFamily="34" charset="0"/>
              </a:rPr>
              <a:t>ÝáõÛÃ</a:t>
            </a:r>
            <a:r>
              <a:rPr lang="en-US" dirty="0">
                <a:latin typeface="Arial Armenian" pitchFamily="34" charset="0"/>
              </a:rPr>
              <a:t> ¿ </a:t>
            </a:r>
            <a:r>
              <a:rPr lang="en-US" dirty="0" err="1">
                <a:latin typeface="Arial Armenian" pitchFamily="34" charset="0"/>
              </a:rPr>
              <a:t>ÏñáõÙ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ïÝï»ëáõÃÛáõÝÁ</a:t>
            </a:r>
            <a:r>
              <a:rPr lang="en-US" dirty="0">
                <a:latin typeface="Arial Armenian" pitchFamily="34" charset="0"/>
              </a:rPr>
              <a:t> ·Éáµ³É µ</a:t>
            </a:r>
            <a:r>
              <a:rPr lang="en-US" dirty="0" err="1">
                <a:latin typeface="Arial Armenian" pitchFamily="34" charset="0"/>
              </a:rPr>
              <a:t>ÝáõÛÃ</a:t>
            </a:r>
            <a:r>
              <a:rPr lang="en-US" dirty="0">
                <a:latin typeface="Arial Armenian" pitchFamily="34" charset="0"/>
              </a:rPr>
              <a:t> ¿ </a:t>
            </a:r>
            <a:r>
              <a:rPr lang="en-US" dirty="0" err="1">
                <a:latin typeface="Arial Armenian" pitchFamily="34" charset="0"/>
              </a:rPr>
              <a:t>ÏñáõÙ</a:t>
            </a:r>
            <a:r>
              <a:rPr lang="en-US" dirty="0">
                <a:latin typeface="Arial Armenian" pitchFamily="34" charset="0"/>
              </a:rPr>
              <a:t>: ²ÛÝ å³Ñ³ÝçáõÙ ¿ ³½·³ÛÇÝ ïÝï»ë³Ï³Ý ¨ ³é¨ïñ³ÛÇÝ ËáãÁÝ¹áïÝ»ñÇ Ýí³½»óáõÙ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í»ñ³óáõÙ ¨ Ñ³Ý·»óÝáõÙ ¿ ·Éáµ³É ßáõÏ³ÛÇ </a:t>
            </a:r>
            <a:r>
              <a:rPr lang="en-US" dirty="0" smtClean="0">
                <a:latin typeface="Arial Armenian" pitchFamily="34" charset="0"/>
              </a:rPr>
              <a:t>ëï»ÕÍÙ³ÝÁ: </a:t>
            </a:r>
            <a:r>
              <a:rPr lang="en-US" dirty="0">
                <a:latin typeface="Arial Armenian" pitchFamily="34" charset="0"/>
              </a:rPr>
              <a:t>òáõó³ÝÇßÁ </a:t>
            </a:r>
            <a:r>
              <a:rPr lang="en-US" dirty="0" err="1">
                <a:latin typeface="Arial Armenian" pitchFamily="34" charset="0"/>
              </a:rPr>
              <a:t>áñáßíáõÙ</a:t>
            </a:r>
            <a:r>
              <a:rPr lang="en-US" dirty="0">
                <a:latin typeface="Arial Armenian" pitchFamily="34" charset="0"/>
              </a:rPr>
              <a:t> ¿ Ñ»ï¨Û³É µÝáõÃ³·ñÇãÝ»ñáí</a:t>
            </a:r>
            <a:r>
              <a:rPr lang="en-US" dirty="0" smtClean="0">
                <a:latin typeface="Arial Armenian" pitchFamily="34" charset="0"/>
              </a:rPr>
              <a:t>.</a:t>
            </a:r>
          </a:p>
          <a:p>
            <a:pPr marL="171450" algn="just"/>
            <a:endParaRPr lang="en-US" dirty="0">
              <a:latin typeface="Arial Armenian" pitchFamily="34" charset="0"/>
            </a:endParaRPr>
          </a:p>
          <a:p>
            <a:pPr marL="45720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²åñ³ÝùÝ»ñÇ ³ñï³Ñ³ÝÙ³Ý Í³í³É</a:t>
            </a:r>
          </a:p>
          <a:p>
            <a:pPr marL="457200" lvl="0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ÎáÙ»ñóÇáÝ</a:t>
            </a:r>
            <a:r>
              <a:rPr lang="en-US" dirty="0">
                <a:latin typeface="Arial Armenian" pitchFamily="34" charset="0"/>
              </a:rPr>
              <a:t> Í³é³ÛáõÃÛáõÝÝ»ñÇ ³ñï³Ñ³ÝÙ³Ý </a:t>
            </a:r>
            <a:r>
              <a:rPr lang="en-US" dirty="0" smtClean="0">
                <a:latin typeface="Arial Armenian" pitchFamily="34" charset="0"/>
              </a:rPr>
              <a:t>Í³í³É</a:t>
            </a:r>
            <a:endParaRPr lang="en-US" dirty="0">
              <a:latin typeface="Arial Armenian" pitchFamily="34" charset="0"/>
            </a:endParaRPr>
          </a:p>
          <a:p>
            <a:pPr marL="45720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º</a:t>
            </a:r>
            <a:r>
              <a:rPr lang="en-US" dirty="0" err="1">
                <a:latin typeface="Arial Armenian" pitchFamily="34" charset="0"/>
              </a:rPr>
              <a:t>ñÏñÇ</a:t>
            </a:r>
            <a:r>
              <a:rPr lang="en-US" dirty="0">
                <a:latin typeface="Arial Armenian" pitchFamily="34" charset="0"/>
              </a:rPr>
              <a:t> ë³ÑÙ³ÝÝ»ñÇó ¹áõñë áõÕÕ³ÏÇ Ý»ñ¹ñáõÙÝ»ñÇ Í³í³É</a:t>
            </a:r>
          </a:p>
          <a:p>
            <a:pPr marL="45720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²ñï³ë³ÑÙ³ÝáõÙ ³Ýß³ñÅ ·</a:t>
            </a:r>
            <a:r>
              <a:rPr lang="en-US" dirty="0" err="1">
                <a:latin typeface="Arial Armenian" pitchFamily="34" charset="0"/>
              </a:rPr>
              <a:t>áõÛùÇ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Ù»ç</a:t>
            </a:r>
            <a:r>
              <a:rPr lang="en-US" dirty="0">
                <a:latin typeface="Arial Armenian" pitchFamily="34" charset="0"/>
              </a:rPr>
              <a:t> Ï³ï³ñíáÕ Ý»ñ¹ñáõÙÝ»ñÇ Í³í³É</a:t>
            </a:r>
          </a:p>
          <a:p>
            <a:pPr marL="45720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äñáï»ÏóÇáÝÇ½ÙÇ Í³í³É</a:t>
            </a:r>
          </a:p>
        </p:txBody>
      </p:sp>
    </p:spTree>
    <p:extLst>
      <p:ext uri="{BB962C8B-B14F-4D97-AF65-F5344CB8AC3E}">
        <p14:creationId xmlns:p14="http://schemas.microsoft.com/office/powerpoint/2010/main" xmlns="" val="3243792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422662"/>
            <a:ext cx="74888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îÝï»ëáõÃÛ³Ý ¹ÇÝ³ÙÇÏ³ ¨ </a:t>
            </a:r>
            <a:r>
              <a:rPr lang="en-US" b="1" dirty="0" smtClean="0">
                <a:latin typeface="Arial Armenian" pitchFamily="34" charset="0"/>
              </a:rPr>
              <a:t>Ùñó³ÏóáõÃÛáõÝ</a:t>
            </a:r>
          </a:p>
          <a:p>
            <a:pPr marL="285750" algn="just"/>
            <a:r>
              <a:rPr lang="en-US" dirty="0" err="1" smtClean="0">
                <a:latin typeface="Arial Armenian" pitchFamily="34" charset="0"/>
              </a:rPr>
              <a:t>Üáñ</a:t>
            </a:r>
            <a:r>
              <a:rPr lang="en-US" dirty="0" smtClean="0">
                <a:latin typeface="Arial Armenian" pitchFamily="34" charset="0"/>
              </a:rPr>
              <a:t> </a:t>
            </a:r>
            <a:r>
              <a:rPr lang="en-US" dirty="0">
                <a:latin typeface="Arial Armenian" pitchFamily="34" charset="0"/>
              </a:rPr>
              <a:t>ïÝï»ëáõÃÛ³Ý å³ÛÙ³ÝÝ»ñáõÙ ß»ßï³¹ñíáõÙ »Ý ï»ËÝáÉá·Ç³Ï³Ý Ýáñ³ÙáõÍáõÃÛáõÝÝ»ñÇ Ý»ñ¹ñáõÙÁ ¨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³åñ³ÝùÝ»ñÇ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Í³é³ÛáõÃÛáõÝÝ»ñÇ </a:t>
            </a:r>
            <a:r>
              <a:rPr lang="en-US" dirty="0" err="1">
                <a:latin typeface="Arial Armenian" pitchFamily="34" charset="0"/>
              </a:rPr>
              <a:t>ëï»ÕÍáõÙÁ</a:t>
            </a:r>
            <a:r>
              <a:rPr lang="en-US" dirty="0">
                <a:latin typeface="Arial Armenian" pitchFamily="34" charset="0"/>
              </a:rPr>
              <a:t>: ²Ûë óáõó³ÝÇßÁ </a:t>
            </a:r>
            <a:r>
              <a:rPr lang="en-US" dirty="0" err="1">
                <a:latin typeface="Arial Armenian" pitchFamily="34" charset="0"/>
              </a:rPr>
              <a:t>áñáßíáõÙ</a:t>
            </a:r>
            <a:r>
              <a:rPr lang="en-US" dirty="0">
                <a:latin typeface="Arial Armenian" pitchFamily="34" charset="0"/>
              </a:rPr>
              <a:t> ¿ Ñ»ï¨Û³É µÝáõÃ³·ñÇãÝ»ñáí</a:t>
            </a:r>
            <a:r>
              <a:rPr lang="en-US" dirty="0" smtClean="0">
                <a:latin typeface="Arial Armenian" pitchFamily="34" charset="0"/>
              </a:rPr>
              <a:t>`</a:t>
            </a:r>
          </a:p>
          <a:p>
            <a:pPr marL="285750" algn="just"/>
            <a:endParaRPr lang="en-US" dirty="0">
              <a:latin typeface="Arial Armenian" pitchFamily="34" charset="0"/>
            </a:endParaRPr>
          </a:p>
          <a:p>
            <a:pPr marL="285750" lvl="0" indent="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²ßË³ï³ÝùÇ ³ñï³¹ñáÕ³Ï³ÝáõÃÛáõÝ. ÐÜ² Ù»Ï ³ßË³ïáÕÇ Ñ³ßíáí</a:t>
            </a:r>
          </a:p>
          <a:p>
            <a:pPr marL="285750" lvl="0" indent="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²ßË³ï³ÏÇóÝ»ñÇ ÙáïÇí³óÇ³ÛÇ Ù³Ï³ñ¹³Ï</a:t>
            </a:r>
          </a:p>
          <a:p>
            <a:pPr marL="285750" lvl="0" indent="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Ò»éÝ³ñÏ³ï»ñ»ñÇ µ³ÅÝ»Ù³ëÁ ³ßË³ïáõÝ³Ï µÝ³ÏãáõÃÛ³Ý </a:t>
            </a:r>
            <a:r>
              <a:rPr lang="en-US" dirty="0" err="1">
                <a:latin typeface="Arial Armenian" pitchFamily="34" charset="0"/>
              </a:rPr>
              <a:t>Ù»ç</a:t>
            </a:r>
            <a:endParaRPr lang="en-US" dirty="0">
              <a:latin typeface="Arial Armenian" pitchFamily="34" charset="0"/>
            </a:endParaRPr>
          </a:p>
          <a:p>
            <a:pPr marL="285750" lvl="0" indent="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ì»Ýãáõñ³ÛÇÝ Ï³åÇï³ÉÇ Í³í³É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3602047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î»Õ»Ï³ïí³Ï³Ý »ÝÃ³Ï³éáõóí³ÍùÇ ½³ñ·³óí³ÍáõÃÛ³Ý ³ëïÇ×³Ý. </a:t>
            </a:r>
            <a:endParaRPr lang="en-US" b="1" dirty="0" smtClean="0">
              <a:latin typeface="Arial Armenian" pitchFamily="34" charset="0"/>
            </a:endParaRPr>
          </a:p>
          <a:p>
            <a:pPr algn="just"/>
            <a:r>
              <a:rPr lang="en-US" dirty="0" smtClean="0">
                <a:latin typeface="Arial Armenian" pitchFamily="34" charset="0"/>
              </a:rPr>
              <a:t>Ä³Ù³Ý³Ï³ÏÇó </a:t>
            </a:r>
            <a:r>
              <a:rPr lang="en-US" dirty="0">
                <a:latin typeface="Arial Armenian" pitchFamily="34" charset="0"/>
              </a:rPr>
              <a:t>ïÝï»ëáõÃÛ³Ý ³ñ¹ÛáõÝ³í»ïáõÃÛáõÝÁ </a:t>
            </a:r>
            <a:r>
              <a:rPr lang="en-US" dirty="0" err="1">
                <a:latin typeface="Arial Armenian" pitchFamily="34" charset="0"/>
              </a:rPr>
              <a:t>áñáßíáõÙ</a:t>
            </a:r>
            <a:r>
              <a:rPr lang="en-US" dirty="0">
                <a:latin typeface="Arial Armenian" pitchFamily="34" charset="0"/>
              </a:rPr>
              <a:t> ¿ ï»Õ»Ï³ïí³Ï³Ý ï»ËÝáÉá·Ç³Ý»ñÇ û·ï³·áñÍÙ³Ý ³ëïÇ×³Ýáí, </a:t>
            </a:r>
            <a:r>
              <a:rPr lang="en-US" dirty="0" err="1">
                <a:latin typeface="Arial Armenian" pitchFamily="34" charset="0"/>
              </a:rPr>
              <a:t>áñÇ</a:t>
            </a:r>
            <a:r>
              <a:rPr lang="en-US" dirty="0">
                <a:latin typeface="Arial Armenian" pitchFamily="34" charset="0"/>
              </a:rPr>
              <a:t> µÝ³Ï³ÝáÝ ·</a:t>
            </a:r>
            <a:r>
              <a:rPr lang="en-US" dirty="0" err="1">
                <a:latin typeface="Arial Armenian" pitchFamily="34" charset="0"/>
              </a:rPr>
              <a:t>áñÍáõÝ»áõÃÛáõÝÁ</a:t>
            </a:r>
            <a:r>
              <a:rPr lang="en-US" dirty="0">
                <a:latin typeface="Arial Armenian" pitchFamily="34" charset="0"/>
              </a:rPr>
              <a:t> ³ÝÑÝ³ñ ¿ ³é³Ýó ½³ñ·³ó³Í »ÝÃ³Ï³éáõóí³ÍùÇ: ²Ûë óáõó³ÝÇßÁ </a:t>
            </a:r>
            <a:r>
              <a:rPr lang="en-US" dirty="0" err="1">
                <a:latin typeface="Arial Armenian" pitchFamily="34" charset="0"/>
              </a:rPr>
              <a:t>áñáßíáõÙ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smtClean="0">
                <a:latin typeface="Arial Armenian" pitchFamily="34" charset="0"/>
              </a:rPr>
              <a:t>¿.</a:t>
            </a:r>
          </a:p>
          <a:p>
            <a:pPr algn="just"/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Ð»é³Ñ³Õáñ¹³ÏóáõÃÛ³Ý </a:t>
            </a:r>
            <a:r>
              <a:rPr lang="en-US" dirty="0" err="1">
                <a:latin typeface="Arial Armenian" pitchFamily="34" charset="0"/>
              </a:rPr>
              <a:t>ÙÇçáóÝ»ñÇ</a:t>
            </a:r>
            <a:r>
              <a:rPr lang="en-US" dirty="0">
                <a:latin typeface="Arial Armenian" pitchFamily="34" charset="0"/>
              </a:rPr>
              <a:t> ½³ñ·³óí³ÍáõÃÛ³Ý ³ëïÇ×³Ý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ÆÝï»ñÝ»ïÇ</a:t>
            </a:r>
            <a:r>
              <a:rPr lang="en-US" dirty="0">
                <a:latin typeface="Arial Armenian" pitchFamily="34" charset="0"/>
              </a:rPr>
              <a:t> Ñ³ë³Ý»ÉÇáõÃÛáõÝ. </a:t>
            </a:r>
            <a:r>
              <a:rPr lang="en-US" dirty="0" err="1">
                <a:latin typeface="Arial Armenian" pitchFamily="34" charset="0"/>
              </a:rPr>
              <a:t>ÑáëÃ»ñÇ</a:t>
            </a:r>
            <a:r>
              <a:rPr lang="en-US" dirty="0">
                <a:latin typeface="Arial Armenian" pitchFamily="34" charset="0"/>
              </a:rPr>
              <a:t> ù³Ý³ÏÁ 1000 Ù³ñ¹áõ Ñ³ßíáí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¾É»Ïïñ³Ý³ÛÇÝ ÏáÙ»ñóÇ³ÛÇ ½³ñ·³óí³ÍáõÃÛ³Ý ³ëïÇ×³Ý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Ð³ë³ñ³ÏáõÃÛ³Ý “Ñ³Ù³Ï³ñ·ã³ÛÝ³óÙ³Ý” Ù³Ï³ñ¹³Ï</a:t>
            </a:r>
          </a:p>
        </p:txBody>
      </p:sp>
    </p:spTree>
    <p:extLst>
      <p:ext uri="{BB962C8B-B14F-4D97-AF65-F5344CB8AC3E}">
        <p14:creationId xmlns:p14="http://schemas.microsoft.com/office/powerpoint/2010/main" xmlns="" val="2437730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751344"/>
            <a:ext cx="7200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î»ËÝáÉá·Ç³Ï³Ý Ýáñ³ÙáõÍáõÃÛáõÝÝ»ñÇ </a:t>
            </a:r>
            <a:r>
              <a:rPr lang="en-US" b="1" dirty="0" smtClean="0">
                <a:latin typeface="Arial Armenian" pitchFamily="34" charset="0"/>
              </a:rPr>
              <a:t>Í³í³É</a:t>
            </a:r>
          </a:p>
          <a:p>
            <a:pPr marL="285750" algn="just"/>
            <a:r>
              <a:rPr lang="en-US" dirty="0" smtClean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Üáñ</a:t>
            </a:r>
            <a:r>
              <a:rPr lang="en-US" dirty="0">
                <a:latin typeface="Arial Armenian" pitchFamily="34" charset="0"/>
              </a:rPr>
              <a:t> ïÝï»ëáõÃÛ³Ý ½³ñ·³óáõÙÁ Ï³Ëí³Í ¿ ÙÇ ß³ñù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·</a:t>
            </a:r>
            <a:r>
              <a:rPr lang="en-US" dirty="0" err="1">
                <a:latin typeface="Arial Armenian" pitchFamily="34" charset="0"/>
              </a:rPr>
              <a:t>áñÍáÝÝ»ñÇó</a:t>
            </a:r>
            <a:r>
              <a:rPr lang="en-US" dirty="0">
                <a:latin typeface="Arial Armenian" pitchFamily="34" charset="0"/>
              </a:rPr>
              <a:t>: ²í³Ý¹³Ï³Ý ïÝï»ëáõÃÛ³Ý </a:t>
            </a:r>
            <a:r>
              <a:rPr lang="en-US" dirty="0" err="1">
                <a:latin typeface="Arial Armenian" pitchFamily="34" charset="0"/>
              </a:rPr>
              <a:t>Ù»ç</a:t>
            </a:r>
            <a:r>
              <a:rPr lang="en-US" dirty="0">
                <a:latin typeface="Arial Armenian" pitchFamily="34" charset="0"/>
              </a:rPr>
              <a:t> ³é³çÝ³ÛÇÝ Ï³ñ¨áñáõÃÛáõÝ </a:t>
            </a:r>
            <a:r>
              <a:rPr lang="en-US" dirty="0" err="1">
                <a:latin typeface="Arial Armenian" pitchFamily="34" charset="0"/>
              </a:rPr>
              <a:t>áõÝ»ÇÝ</a:t>
            </a:r>
            <a:r>
              <a:rPr lang="en-US" dirty="0">
                <a:latin typeface="Arial Armenian" pitchFamily="34" charset="0"/>
              </a:rPr>
              <a:t> ÝÛáõÃ³Ï³Ý ·</a:t>
            </a:r>
            <a:r>
              <a:rPr lang="en-US" dirty="0" err="1">
                <a:latin typeface="Arial Armenian" pitchFamily="34" charset="0"/>
              </a:rPr>
              <a:t>áñÍáÝÝ»ñÁ</a:t>
            </a:r>
            <a:r>
              <a:rPr lang="en-US" dirty="0">
                <a:latin typeface="Arial Armenian" pitchFamily="34" charset="0"/>
              </a:rPr>
              <a:t>` ³ßË³ï³Ýù³ÛÇÝ, ¹ñ³Ù³Ï³Ý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µÝ³Ï³Ý </a:t>
            </a:r>
            <a:r>
              <a:rPr lang="en-US" dirty="0" err="1">
                <a:latin typeface="Arial Armenian" pitchFamily="34" charset="0"/>
              </a:rPr>
              <a:t>é»ëáõñëÝ»ñÁ</a:t>
            </a:r>
            <a:r>
              <a:rPr lang="en-US" dirty="0">
                <a:latin typeface="Arial Armenian" pitchFamily="34" charset="0"/>
              </a:rPr>
              <a:t>: âÝ³Û³Í ³ÛÝ Ñ³Ý·³Ù³ÝùÇÝ,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í»ñáÑÇßÛ³É ·</a:t>
            </a:r>
            <a:r>
              <a:rPr lang="en-US" dirty="0" err="1">
                <a:latin typeface="Arial Armenian" pitchFamily="34" charset="0"/>
              </a:rPr>
              <a:t>áñÍáÝÝ»ñÁ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Üáñ</a:t>
            </a:r>
            <a:r>
              <a:rPr lang="en-US" dirty="0">
                <a:latin typeface="Arial Armenian" pitchFamily="34" charset="0"/>
              </a:rPr>
              <a:t> ïÝï»ëáõÃÛ³Ý </a:t>
            </a:r>
            <a:r>
              <a:rPr lang="en-US" dirty="0" err="1">
                <a:latin typeface="Arial Armenian" pitchFamily="34" charset="0"/>
              </a:rPr>
              <a:t>Ù»ç</a:t>
            </a:r>
            <a:r>
              <a:rPr lang="en-US" dirty="0">
                <a:latin typeface="Arial Armenian" pitchFamily="34" charset="0"/>
              </a:rPr>
              <a:t> å³Ñå³Ý»É »Ý </a:t>
            </a:r>
            <a:r>
              <a:rPr lang="en-US" dirty="0" err="1">
                <a:latin typeface="Arial Armenian" pitchFamily="34" charset="0"/>
              </a:rPr>
              <a:t>Çñ»Ýó</a:t>
            </a:r>
            <a:r>
              <a:rPr lang="en-US" dirty="0">
                <a:latin typeface="Arial Armenian" pitchFamily="34" charset="0"/>
              </a:rPr>
              <a:t> Ýß³Ý³ÏáõÃÛáõÝÁ, ³ÛÝáõ³Ù»Ý³ÛÝÇí </a:t>
            </a:r>
            <a:r>
              <a:rPr lang="en-US" dirty="0" err="1">
                <a:latin typeface="Arial Armenian" pitchFamily="34" charset="0"/>
              </a:rPr>
              <a:t>í×éáñáß</a:t>
            </a:r>
            <a:r>
              <a:rPr lang="en-US" dirty="0">
                <a:latin typeface="Arial Armenian" pitchFamily="34" charset="0"/>
              </a:rPr>
              <a:t> ·</a:t>
            </a:r>
            <a:r>
              <a:rPr lang="en-US" dirty="0" err="1">
                <a:latin typeface="Arial Armenian" pitchFamily="34" charset="0"/>
              </a:rPr>
              <a:t>áñÍáÝÝ»ñ</a:t>
            </a:r>
            <a:r>
              <a:rPr lang="en-US" dirty="0">
                <a:latin typeface="Arial Armenian" pitchFamily="34" charset="0"/>
              </a:rPr>
              <a:t> »Ý Ñ³Ý¹Çë³ÝáõÙ ï»Õ»Ï³ïí³Ï³Ý ¨ ï»ËÝáÉá·Ç³Ï³Ý Ýáñ³ÙáõÍáõÃÛáõÝÝ»ñÇ Ý»ñ¹ñÙ³Ý ³ñ³·áõÃÛáõÝÝ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Í³í³ÉÝ»ñÁ: ²Ûë óáõó³ÝÇßÁ µ</a:t>
            </a:r>
            <a:r>
              <a:rPr lang="en-US" dirty="0" err="1">
                <a:latin typeface="Arial Armenian" pitchFamily="34" charset="0"/>
              </a:rPr>
              <a:t>ÝáñáßíáõÙ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smtClean="0">
                <a:latin typeface="Arial Armenian" pitchFamily="34" charset="0"/>
              </a:rPr>
              <a:t>¿.</a:t>
            </a:r>
          </a:p>
          <a:p>
            <a:pPr marL="285750" algn="just"/>
            <a:endParaRPr lang="en-US" dirty="0">
              <a:latin typeface="Arial Armenian" pitchFamily="34" charset="0"/>
            </a:endParaRPr>
          </a:p>
          <a:p>
            <a:pPr marL="285750" lvl="0" indent="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º</a:t>
            </a:r>
            <a:r>
              <a:rPr lang="en-US" dirty="0" err="1">
                <a:latin typeface="Arial Armenian" pitchFamily="34" charset="0"/>
              </a:rPr>
              <a:t>ñÏñÇ</a:t>
            </a:r>
            <a:r>
              <a:rPr lang="en-US" dirty="0">
                <a:latin typeface="Arial Armenian" pitchFamily="34" charset="0"/>
              </a:rPr>
              <a:t> Ùßï³Ï³Ý µÝ³ÏÇãÝ»ñÇÝ ï³ñ»Ï³Ý ïñ³Ù³¹ñíáÕ ³ñïáÝ³·ñ»ñÇ ù³Ý³Ï</a:t>
            </a:r>
          </a:p>
          <a:p>
            <a:pPr marL="285750" lvl="0" indent="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Ð»ï³½áï³Ï³Ý ³ßË³ï³ÝùÝ»ñÇ áõÕÕáõÃÛ³Ùµ Ï³ï³ñí³Í Í³Ëë»ñÇ Í³í³É</a:t>
            </a:r>
          </a:p>
          <a:p>
            <a:pPr marL="285750" lvl="0" indent="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Ð»ï³½áï³Ï³Ý ³ßË³ï³ÝùÝ»ñáõÙ ÁÝ¹·ñÏí³Í ³ßË³ïáÕÝ»ñÇ ù³Ý³Ï</a:t>
            </a:r>
          </a:p>
        </p:txBody>
      </p:sp>
    </p:spTree>
    <p:extLst>
      <p:ext uri="{BB962C8B-B14F-4D97-AF65-F5344CB8AC3E}">
        <p14:creationId xmlns:p14="http://schemas.microsoft.com/office/powerpoint/2010/main" xmlns="" val="2069620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1426</Words>
  <Application>Microsoft Office PowerPoint</Application>
  <PresentationFormat>On-screen Show (4:3)</PresentationFormat>
  <Paragraphs>132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¾É»ÏïñáÝ³ÛÇÝ ÏáÙ»ñóÇ³ÛÇ û·ï³·áñÍÙ³Ý ³é³í»ÉáõÃÛáõÝÝ»ñÁ</vt:lpstr>
      <vt:lpstr>Slide 2</vt:lpstr>
      <vt:lpstr>Slide 3</vt:lpstr>
      <vt:lpstr>Slide 4</vt:lpstr>
      <vt:lpstr>Slide 5</vt:lpstr>
      <vt:lpstr>¾É»ÏïñáÝ³ÛÇÝ ÏáÙ»ñóÇ³ÛÇ ³é³ç³óÙ³Ùµ å³ÛÙ³Ý³íáñí³Í ïÝï»ëáõÃÛ³Ý ÷á÷áËáõÃÛáõÝÝ»ñÁ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user</cp:lastModifiedBy>
  <cp:revision>40</cp:revision>
  <dcterms:created xsi:type="dcterms:W3CDTF">2012-10-27T18:12:22Z</dcterms:created>
  <dcterms:modified xsi:type="dcterms:W3CDTF">2012-11-25T09:08:51Z</dcterms:modified>
</cp:coreProperties>
</file>