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3" autoAdjust="0"/>
    <p:restoredTop sz="94622" autoAdjust="0"/>
  </p:normalViewPr>
  <p:slideViewPr>
    <p:cSldViewPr>
      <p:cViewPr>
        <p:scale>
          <a:sx n="75" d="100"/>
          <a:sy n="75" d="100"/>
        </p:scale>
        <p:origin x="-1398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ecommerce.zartnir.net/sites/authentication2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ecommerce.zartnir.net/sites/authentication4.pn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www.ecommerce.zartnir.net/sites/authentication6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918" y="2492896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¾É»ÏïñáÝ³ÛÇÝ ÏáÙ»ñóÇ³ÛÇ µ³½³ÛÇÝ ï»ËÝáÉá·Ç³Ý»ñÁ</a:t>
            </a:r>
            <a:endParaRPr lang="en-US" sz="2800" dirty="0">
              <a:latin typeface="Arial Armenian" pitchFamily="34" charset="0"/>
            </a:endParaRPr>
          </a:p>
        </p:txBody>
      </p:sp>
      <p:pic>
        <p:nvPicPr>
          <p:cNvPr id="1026" name="Picture 2" descr="C:\Users\Harut\Desktop\106_L_ecommerce-mista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528" y="4566010"/>
            <a:ext cx="4367376" cy="232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arut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332656"/>
            <a:ext cx="7643192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 Armenian" pitchFamily="34" charset="0"/>
              </a:rPr>
              <a:t>¾É»ÏïñáÝ³ÛÇÝ Ãí³ÛÇÝ ëïáñ³·ñáõÃÛ³Ý ÑÇÙ³Ý íñ³ </a:t>
            </a:r>
            <a:r>
              <a:rPr lang="en-US" sz="2400" b="1" dirty="0" err="1">
                <a:latin typeface="Arial Armenian" pitchFamily="34" charset="0"/>
              </a:rPr>
              <a:t>ÏáÕÙ»ñÇ</a:t>
            </a:r>
            <a:r>
              <a:rPr lang="en-US" sz="2400" b="1" dirty="0">
                <a:latin typeface="Arial Armenian" pitchFamily="34" charset="0"/>
              </a:rPr>
              <a:t> ÝáõÛÝ³Ï³Ý³óáõÙÁ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59632" y="1582341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Arial Armenian" pitchFamily="34" charset="0"/>
              </a:rPr>
              <a:t>	²áõï»ÝïÇýÇÏ³óÇ³Ý </a:t>
            </a:r>
            <a:r>
              <a:rPr lang="en-US" sz="2400" dirty="0">
                <a:latin typeface="Arial Armenian" pitchFamily="34" charset="0"/>
              </a:rPr>
              <a:t>³ÝÓÇ Ï³Ù </a:t>
            </a:r>
            <a:r>
              <a:rPr lang="en-US" sz="2400" dirty="0" err="1">
                <a:latin typeface="Arial Armenian" pitchFamily="34" charset="0"/>
              </a:rPr>
              <a:t>ÏáÕÙÇ</a:t>
            </a:r>
            <a:r>
              <a:rPr lang="en-US" sz="2400" dirty="0">
                <a:latin typeface="Arial Armenian" pitchFamily="34" charset="0"/>
              </a:rPr>
              <a:t> ëïáõ·Ù³Ý/Ç¹»ÝïÇýÇÏ³óÙ³Ý ·áñÍÁÝÃ³óÝ ¿, ï»Õ»Ï³ïíáõÃÛ³Ý, Í³é³ÛáõÃÛáõÝÝ»ñÇ ëï³óÙ³Ý, ·áñÍ³ñùÝ»ñÇ ÏÝùÙ³Ý ¨ ³ÛÉ Ýå³ï³ÏÝ»ñáí: ²áõï»ÝïÇýÇÏ³óÇ³Ý »ñ³ßËÇù ¿ Ñ³Ý¹Çë³ÝáõÙ ³ÛÝ Ñ³Ý·³Ù³ÝùÇ, </a:t>
            </a:r>
            <a:r>
              <a:rPr lang="en-US" sz="2400" dirty="0" err="1">
                <a:latin typeface="Arial Armenian" pitchFamily="34" charset="0"/>
              </a:rPr>
              <a:t>áñ</a:t>
            </a:r>
            <a:r>
              <a:rPr lang="en-US" sz="2400" dirty="0">
                <a:latin typeface="Arial Armenian" pitchFamily="34" charset="0"/>
              </a:rPr>
              <a:t> ·áñÍ³ñù </a:t>
            </a:r>
            <a:r>
              <a:rPr lang="en-US" sz="2400" dirty="0" err="1">
                <a:latin typeface="Arial Armenian" pitchFamily="34" charset="0"/>
              </a:rPr>
              <a:t>ÏÝù»ÉÇë</a:t>
            </a:r>
            <a:r>
              <a:rPr lang="en-US" sz="2400" dirty="0">
                <a:latin typeface="Arial Armenian" pitchFamily="34" charset="0"/>
              </a:rPr>
              <a:t> </a:t>
            </a:r>
            <a:r>
              <a:rPr lang="en-US" sz="2400" dirty="0" err="1">
                <a:latin typeface="Arial Armenian" pitchFamily="34" charset="0"/>
              </a:rPr>
              <a:t>ÏáÕÙ»ñÁ</a:t>
            </a:r>
            <a:r>
              <a:rPr lang="en-US" sz="2400" dirty="0">
                <a:latin typeface="Arial Armenian" pitchFamily="34" charset="0"/>
              </a:rPr>
              <a:t> ³ñ¹ÛáõÝùáõÙ </a:t>
            </a:r>
            <a:r>
              <a:rPr lang="en-US" sz="2400" dirty="0" err="1">
                <a:latin typeface="Arial Armenian" pitchFamily="34" charset="0"/>
              </a:rPr>
              <a:t>ã»Ý</a:t>
            </a:r>
            <a:r>
              <a:rPr lang="en-US" sz="2400" dirty="0">
                <a:latin typeface="Arial Armenian" pitchFamily="34" charset="0"/>
              </a:rPr>
              <a:t> Ï³ñáÕ </a:t>
            </a:r>
            <a:r>
              <a:rPr lang="en-US" sz="2400" dirty="0" err="1">
                <a:latin typeface="Arial Armenian" pitchFamily="34" charset="0"/>
              </a:rPr>
              <a:t>ÅËï»É</a:t>
            </a:r>
            <a:r>
              <a:rPr lang="en-US" sz="2400" dirty="0">
                <a:latin typeface="Arial Armenian" pitchFamily="34" charset="0"/>
              </a:rPr>
              <a:t> </a:t>
            </a:r>
            <a:r>
              <a:rPr lang="en-US" sz="2400" dirty="0" err="1">
                <a:latin typeface="Arial Armenian" pitchFamily="34" charset="0"/>
              </a:rPr>
              <a:t>Çñ»Ýó</a:t>
            </a:r>
            <a:r>
              <a:rPr lang="en-US" sz="2400" dirty="0">
                <a:latin typeface="Arial Armenian" pitchFamily="34" charset="0"/>
              </a:rPr>
              <a:t> Ù³ëÝ³ÏóáõÃÛáõÝÁ: ²ÛÝ Çñ³Ï³Ý³óíáõÙ ¿ ³Ýíï³Ý·áõÃÛ³Ý ³å³ÑáíÙ³Ý </a:t>
            </a:r>
            <a:r>
              <a:rPr lang="en-US" sz="2400" dirty="0" err="1">
                <a:latin typeface="Arial Armenian" pitchFamily="34" charset="0"/>
              </a:rPr>
              <a:t>áõ</a:t>
            </a:r>
            <a:r>
              <a:rPr lang="en-US" sz="2400" dirty="0">
                <a:latin typeface="Arial Armenian" pitchFamily="34" charset="0"/>
              </a:rPr>
              <a:t> ·áñÍ³ñùÇ Çñ³Ï³Ý³óÙ³Ý »ñ³ßË³íáñÙ³Ý Ýå³ï³Ïáí ¨ </a:t>
            </a:r>
            <a:r>
              <a:rPr lang="en-US" sz="2400" dirty="0" err="1">
                <a:latin typeface="Arial Armenian" pitchFamily="34" charset="0"/>
              </a:rPr>
              <a:t>ÑÇÙÝíáõÙ</a:t>
            </a:r>
            <a:r>
              <a:rPr lang="en-US" sz="2400" dirty="0">
                <a:latin typeface="Arial Armenian" pitchFamily="34" charset="0"/>
              </a:rPr>
              <a:t> ¿ ·³ÕïÝ³µ³é»ñÇ, Ñ³ïáõÏ ù³ñï»ñÇ, ¾É»ÏïñáÝ³ÛÇÝ Âí³ÛÇÝ êïáñ³·ñáõÃÛ³Ý (¾Âê) ¨ ³ÛÉ ï»ËÝáÉá·Ç³Ý»ñÇ û·ï³·áñÍÙ³Ý íñ³: </a:t>
            </a:r>
            <a:endParaRPr lang="en-US" sz="24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188640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¾Âê ÏÇñ³éÙ³Ý Ù»Ë³ÝÇ½ÙÁ Ý»ñ³éáõÙ ¿ »</a:t>
            </a:r>
            <a:r>
              <a:rPr lang="en-US" dirty="0" err="1">
                <a:latin typeface="Arial Armenian" pitchFamily="34" charset="0"/>
              </a:rPr>
              <a:t>ñÏáõ</a:t>
            </a:r>
            <a:r>
              <a:rPr lang="en-US" dirty="0">
                <a:latin typeface="Arial Armenian" pitchFamily="34" charset="0"/>
              </a:rPr>
              <a:t> ÏñÇåïá·ñ³ýÇÏ ÷áË³Ï»ñåáõÙ. ¾Âê ï»Õ³¹ñáõÙ ÷³ëï³ÃÕÃÇ ï³Ï ¨ ÇëÏáõÃÛ³Ý </a:t>
            </a:r>
            <a:r>
              <a:rPr lang="en-US" dirty="0" err="1">
                <a:latin typeface="Arial Armenian" pitchFamily="34" charset="0"/>
              </a:rPr>
              <a:t>ëïáõ·áõÙ</a:t>
            </a:r>
            <a:r>
              <a:rPr lang="en-US" dirty="0">
                <a:latin typeface="Arial Armenian" pitchFamily="34" charset="0"/>
              </a:rPr>
              <a:t>: Âí³ÛÇÝ ëïáñ³·ñáõÃÛáõÝÁ Çñ³Ï³Ý³óíáõÙ ¿ ³Ûëå»ë Ïáãí³Í ÏñÇåïá·ñ³ýÇ³ µ³ó µ³Ý³Éáõ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(³ëÇÙ»ïñÇÏ ÏñÇåïá·ñ³ýÇ³):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636" y="2759437"/>
            <a:ext cx="72728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latin typeface="Arial Armenian" pitchFamily="34" charset="0"/>
              </a:rPr>
              <a:t>ÎñÇåïá·ñ³ýÇ³ </a:t>
            </a:r>
            <a:r>
              <a:rPr lang="en-US" sz="2000" b="1" dirty="0">
                <a:latin typeface="Arial Armenian" pitchFamily="34" charset="0"/>
              </a:rPr>
              <a:t>µ³ó µ³Ý³Éáõ </a:t>
            </a:r>
            <a:r>
              <a:rPr lang="en-US" sz="2000" b="1" dirty="0" err="1">
                <a:latin typeface="Arial Armenian" pitchFamily="34" charset="0"/>
              </a:rPr>
              <a:t>ÙÇçáóáí</a:t>
            </a:r>
            <a:r>
              <a:rPr lang="en-US" sz="2000" b="1" dirty="0">
                <a:latin typeface="Arial Armenian" pitchFamily="34" charset="0"/>
              </a:rPr>
              <a:t>: </a:t>
            </a:r>
            <a:r>
              <a:rPr lang="en-US" sz="2000" dirty="0">
                <a:latin typeface="Arial Armenian" pitchFamily="34" charset="0"/>
              </a:rPr>
              <a:t>²Ûë Ñ³Ù³Ï³ñ·Á û·ï³·áñÍáõÙ ¿ ³ëÇÙ»ïñÇÏ »ñÏµ³Ý³ÉÇ³ÛÇÝ »Õ³Ý³ÏÁ` µ³ó µ³Ý³ÉÇ ¨ ÷³Ï µ³Ý³ÉÇ: ´³ó µ³Ý³ÉÇÝ »ñÏµ³Ý³ÉÇ³ÛÇÝ Ñ³Ù³Ï³ñ·Ç ë»÷³Ï³Ý³ï»ñÁ áõÕ³ñÏáõÙ ¿ ·</a:t>
            </a:r>
            <a:r>
              <a:rPr lang="en-US" sz="2000" dirty="0" err="1">
                <a:latin typeface="Arial Armenian" pitchFamily="34" charset="0"/>
              </a:rPr>
              <a:t>áñÍÁÝÏ»ñÝ»ñÇÝ</a:t>
            </a:r>
            <a:r>
              <a:rPr lang="en-US" sz="2000" dirty="0">
                <a:latin typeface="Arial Armenian" pitchFamily="34" charset="0"/>
              </a:rPr>
              <a:t>, Ýñ³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 áõÕ³ñÏíáÕ Ñ³Õáñ¹³·ñáõÃÛáõÝÝ»ñÇ ³å³Ïá¹³íáñÙ³Ý ¨ ¾Âê </a:t>
            </a:r>
            <a:r>
              <a:rPr lang="en-US" sz="2000" dirty="0" err="1">
                <a:latin typeface="Arial Armenian" pitchFamily="34" charset="0"/>
              </a:rPr>
              <a:t>ÇëÏáõÃÛáõÝÁ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ëïáõ</a:t>
            </a:r>
            <a:r>
              <a:rPr lang="en-US" sz="2000" dirty="0">
                <a:latin typeface="Arial Armenian" pitchFamily="34" charset="0"/>
              </a:rPr>
              <a:t>·»</a:t>
            </a:r>
            <a:r>
              <a:rPr lang="en-US" sz="2000" dirty="0" err="1">
                <a:latin typeface="Arial Armenian" pitchFamily="34" charset="0"/>
              </a:rPr>
              <a:t>Éáõ</a:t>
            </a:r>
            <a:r>
              <a:rPr lang="en-US" sz="2000" dirty="0">
                <a:latin typeface="Arial Armenian" pitchFamily="34" charset="0"/>
              </a:rPr>
              <a:t> Ñ³Ù³ñ: ö³Ï µ³Ý³ÉÇÝ Ñ³ÛïÝÇ ¿ ÙÇ³ÛÝ ë»÷³Ï³Ý³ïÇñáçÁ ¨ ÏÇñ³éíáõÙ ¿ ÷³ëï³ÃÕÃ»ñÇ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Ñ³Õáñ¹³·ñáõÃÛáõÝÝ»ñÇ í»ñçÝ³Ù³ëáõÙ ¾Âê ¹Ý»Éáõ, µ³ó µ³Ý³ÉÇáí Ïá¹³íáñí³Í Ñ³Õáñ¹³·ñáõÃÛáõÝÝ»ñÇ ³å³Ïá¹³íáñÙ³Ý Ýå³ï³Ïáí:</a:t>
            </a:r>
          </a:p>
        </p:txBody>
      </p:sp>
      <p:pic>
        <p:nvPicPr>
          <p:cNvPr id="11266" name="Picture 2" descr="C:\Users\Harut\Desktop\ecommerce-solu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2" y="1396628"/>
            <a:ext cx="2895600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54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6820901" cy="35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625" y="5338082"/>
            <a:ext cx="7324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latin typeface="Arial Armenian" pitchFamily="34" charset="0"/>
              </a:rPr>
              <a:t>²ëÇÙ»ïñÇÏ </a:t>
            </a:r>
            <a:r>
              <a:rPr lang="en-US" b="1" i="1" dirty="0">
                <a:latin typeface="Arial Armenian" pitchFamily="34" charset="0"/>
              </a:rPr>
              <a:t>Ïá¹³íáñÙ³Ý ³É·áñÇÃÙÇ ÏÇñ³éÙ³Ý </a:t>
            </a:r>
            <a:r>
              <a:rPr lang="en-US" b="1" i="1" dirty="0" err="1">
                <a:latin typeface="Arial Armenian" pitchFamily="34" charset="0"/>
              </a:rPr>
              <a:t>ÙÇçáóáí</a:t>
            </a:r>
            <a:r>
              <a:rPr lang="en-US" b="1" i="1" dirty="0">
                <a:latin typeface="Arial Armenian" pitchFamily="34" charset="0"/>
              </a:rPr>
              <a:t> ¾Âê Ùß³ÏÙ³Ý ¨ ëïáõ·Ù³Ý ·Í³å³ïÏ»ñÁ:</a:t>
            </a:r>
            <a:endParaRPr lang="en-US" b="1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34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476672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êï³Ý³Éáí ù»ß³íáñáõÙÁ, Ñ³ëó»³ï»ñÁ µ³ó µ³Ý³Éáõ û·ÝáõÃÛ³Ùµ Çñ³Ï³Ý³óÝáõÙ ¿ ÷³ÃáõÛÃÇ ³å³Ïá¹³íáñáõÙÁ </a:t>
            </a:r>
            <a:r>
              <a:rPr lang="en-US" dirty="0" err="1">
                <a:latin typeface="Arial Armenian" pitchFamily="34" charset="0"/>
              </a:rPr>
              <a:t>ÝáõÛÝ</a:t>
            </a:r>
            <a:r>
              <a:rPr lang="en-US" dirty="0">
                <a:latin typeface="Arial Armenian" pitchFamily="34" charset="0"/>
              </a:rPr>
              <a:t> ³É·áñÇÃÙáí, </a:t>
            </a:r>
            <a:r>
              <a:rPr lang="en-US" dirty="0" err="1">
                <a:latin typeface="Arial Armenian" pitchFamily="34" charset="0"/>
              </a:rPr>
              <a:t>áñÇ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áõÕ³ñÏáÕÁ Ïá¹³íáñ»É ¨ ëï³ó»É ¿ </a:t>
            </a:r>
            <a:r>
              <a:rPr lang="en-US" dirty="0" err="1">
                <a:latin typeface="Arial Armenian" pitchFamily="34" charset="0"/>
              </a:rPr>
              <a:t>ù»ß</a:t>
            </a:r>
            <a:r>
              <a:rPr lang="en-US" dirty="0">
                <a:latin typeface="Arial Armenian" pitchFamily="34" charset="0"/>
              </a:rPr>
              <a:t> ³ñ¹ÛáõÝùÁ: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3074" name="Picture 2" descr="http://www.ecommerce.zartnir.net/sites/authentication2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529" y="1772816"/>
            <a:ext cx="5977022" cy="472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89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26064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¸Çï³ñÏ»Ýù Ó»é³·Çñ ëïáñ³·ñáõÃÛ³Ý ¨ </a:t>
            </a:r>
            <a:r>
              <a:rPr lang="en-US" dirty="0" err="1">
                <a:latin typeface="Arial Armenian" pitchFamily="34" charset="0"/>
              </a:rPr>
              <a:t>ÏÝÇùáí</a:t>
            </a:r>
            <a:r>
              <a:rPr lang="en-US" dirty="0">
                <a:latin typeface="Arial Armenian" pitchFamily="34" charset="0"/>
              </a:rPr>
              <a:t> Ñ³ëï³ïÙ³Ý ¨ ¿É»ÏïñáÝ³ÛÇÝ Ãí³ÛÇÝ ëïáñ³·ñáõÃÛ³Ý Ñ³Ù»Ù³ï³Ï³Ý ·Ý³Ñ³ï³Ï³ÝÝ»ñÁ` Ýñ³Ýó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Çñ³Ï³Ý³óíáÕ å³ßïå³ÝáÕ³Ï³Ý ýáõÝÏóÇ³Ý»ñÇ ï»ë³ÝÏÛáõÝÇó.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51732" y="1916832"/>
            <a:ext cx="74687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ö³ëï³ÃÕÃÇ ³ÙµáÕç³Ï³ÝáõÃÛ³Ý å³Ñå³ÝáõÙ. êáíáñ³Ï³Ý ëïáñ³·ñáõÃÛ³Ý ¨ </a:t>
            </a:r>
            <a:r>
              <a:rPr lang="en-US" dirty="0" err="1">
                <a:latin typeface="Arial Armenian" pitchFamily="34" charset="0"/>
              </a:rPr>
              <a:t>ÏÝÇùÇ</a:t>
            </a:r>
            <a:r>
              <a:rPr lang="en-US" dirty="0">
                <a:latin typeface="Arial Armenian" pitchFamily="34" charset="0"/>
              </a:rPr>
              <a:t> ¹»åùáõÙ ÷³ëï³ÃáõÕÃ Ï³ñáÕ ¿ ÷</a:t>
            </a:r>
            <a:r>
              <a:rPr lang="en-US" dirty="0" err="1">
                <a:latin typeface="Arial Armenian" pitchFamily="34" charset="0"/>
              </a:rPr>
              <a:t>á÷áËáõÃÛáõÝÝ»ñÇ</a:t>
            </a:r>
            <a:r>
              <a:rPr lang="en-US" dirty="0">
                <a:latin typeface="Arial Armenian" pitchFamily="34" charset="0"/>
              </a:rPr>
              <a:t> »ÝÃ³ñÏí»É (ÑÝ³ñ³íáñ ¿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µ³Ý ³í»É³óÝ»É): ¾Âê ¹»åùáõÙ ÑÝ³ñ³íáñ ã¿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¨¿ ÷</a:t>
            </a:r>
            <a:r>
              <a:rPr lang="en-US" dirty="0" err="1">
                <a:latin typeface="Arial Armenian" pitchFamily="34" charset="0"/>
              </a:rPr>
              <a:t>á÷áËáõÃÛáõÝ</a:t>
            </a:r>
            <a:r>
              <a:rPr lang="en-US" dirty="0">
                <a:latin typeface="Arial Armenian" pitchFamily="34" charset="0"/>
              </a:rPr>
              <a:t> ³Ý»É, ³ÛÉ³å»ë µ³ó µ³Ý³Éáõ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ù»ß³íáñáõÙÝ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³å³Ïá¹³íáñí³Í ÷³ÃáõÛÃÁ </a:t>
            </a:r>
            <a:r>
              <a:rPr lang="en-US" dirty="0" err="1">
                <a:latin typeface="Arial Armenian" pitchFamily="34" charset="0"/>
              </a:rPr>
              <a:t>ã»Ý</a:t>
            </a:r>
            <a:r>
              <a:rPr lang="en-US" dirty="0">
                <a:latin typeface="Arial Armenian" pitchFamily="34" charset="0"/>
              </a:rPr>
              <a:t> Ñ³Ù³å³ï³ëË³ÝÇ ÙÇÙÛ³Ýó:</a:t>
            </a: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êïáñ³·ñáõÃÛ³Ý </a:t>
            </a:r>
            <a:r>
              <a:rPr lang="en-US" dirty="0" err="1">
                <a:latin typeface="Arial Armenian" pitchFamily="34" charset="0"/>
              </a:rPr>
              <a:t>Ï»ÕÍáõÙ</a:t>
            </a:r>
            <a:r>
              <a:rPr lang="en-US" dirty="0">
                <a:latin typeface="Arial Armenian" pitchFamily="34" charset="0"/>
              </a:rPr>
              <a:t>. ³í³Ý¹³Ï³Ý ï³ñµ»ñ³ÏáõÙ ëáíáñ³Ï³Ý ëïáñ³·ñáõÃÛáõÝÁ </a:t>
            </a:r>
            <a:r>
              <a:rPr lang="en-US" dirty="0" err="1">
                <a:latin typeface="Arial Armenian" pitchFamily="34" charset="0"/>
              </a:rPr>
              <a:t>Ï»ÕÍ»Éáõ</a:t>
            </a:r>
            <a:r>
              <a:rPr lang="en-US" dirty="0">
                <a:latin typeface="Arial Armenian" pitchFamily="34" charset="0"/>
              </a:rPr>
              <a:t> Ñ³Ù³ñ µ³í³Ï³Ý ¿ áõÝ»Ý³É Ñ³Ù³Ï³ñ·Çã, </a:t>
            </a:r>
            <a:r>
              <a:rPr lang="en-US" dirty="0" err="1">
                <a:latin typeface="Arial Armenian" pitchFamily="34" charset="0"/>
              </a:rPr>
              <a:t>ïåÇã</a:t>
            </a:r>
            <a:r>
              <a:rPr lang="en-US" dirty="0">
                <a:latin typeface="Arial Armenian" pitchFamily="34" charset="0"/>
              </a:rPr>
              <a:t>, ëÏ³Ý»ñ ¨ ëïáñ³·ñáõÃÛ³Ý ûñÇÝ³ÏÁ: ¾Âê </a:t>
            </a:r>
            <a:r>
              <a:rPr lang="en-US" dirty="0" err="1">
                <a:latin typeface="Arial Armenian" pitchFamily="34" charset="0"/>
              </a:rPr>
              <a:t>Ï»ÕÍ»Éáõ</a:t>
            </a:r>
            <a:r>
              <a:rPr lang="en-US" dirty="0">
                <a:latin typeface="Arial Armenian" pitchFamily="34" charset="0"/>
              </a:rPr>
              <a:t> Ñ³Ù³ñ ³ÛÅÙÛ³Ý Ñ³Ù³Ï³ñ·ã³ÛÇÝ ï»ËÝÇÏ³Ï³Ý </a:t>
            </a:r>
            <a:r>
              <a:rPr lang="en-US" dirty="0" err="1">
                <a:latin typeface="Arial Armenian" pitchFamily="34" charset="0"/>
              </a:rPr>
              <a:t>ÙÇçáóÝ»ñáí</a:t>
            </a:r>
            <a:r>
              <a:rPr lang="en-US" dirty="0">
                <a:latin typeface="Arial Armenian" pitchFamily="34" charset="0"/>
              </a:rPr>
              <a:t> ³ÝÑñ³Å»ßï ¿ ³éÝí³½Ý 300 ï³ñÇ:</a:t>
            </a: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¶³ÕïÝÇáõÃÛáõÝ. ²í³Ý¹³Ï³Ý ï³ñµ»ñ³ÏáõÙ ÷³ëï³ÃÕÃÇ µáí³Ý¹³ÏáõÃÛ³ÝÁ Ï³ñáÕ »Ý Í³ÝáÃ³Ý³É ³ÛÝ Ù³ñ¹ÇÏ, </a:t>
            </a:r>
            <a:r>
              <a:rPr lang="en-US" dirty="0" err="1">
                <a:latin typeface="Arial Armenian" pitchFamily="34" charset="0"/>
              </a:rPr>
              <a:t>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Ùáï</a:t>
            </a:r>
            <a:r>
              <a:rPr lang="en-US" dirty="0">
                <a:latin typeface="Arial Armenian" pitchFamily="34" charset="0"/>
              </a:rPr>
              <a:t> å³ï³Ñ³µ³ñ Ñ³ÛïÝí»É ¿ ³ÛÝ: ¾Âê ï³ñµ»ñ³ÏáõÙ ÷³ëï³ÃáõÕÃÁ Ï³ñáÕ ¿ Ï³ñ¹³óí»É ÙÇ³ÛÝ Ñ³ëó»³ïÇñáç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61394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1340768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Ð»ÕÇÝ³Ï³íáñ Ï³½Ù³Ï»ñåáõÃÛ³Ý </a:t>
            </a:r>
            <a:r>
              <a:rPr lang="en-US" dirty="0" err="1" smtClean="0">
                <a:latin typeface="Arial Armenian" pitchFamily="34" charset="0"/>
              </a:rPr>
              <a:t>ÏáÕÙÇó</a:t>
            </a:r>
            <a:r>
              <a:rPr lang="en-US" dirty="0" smtClean="0">
                <a:latin typeface="Arial Armenian" pitchFamily="34" charset="0"/>
              </a:rPr>
              <a:t> ïñ³Ù³¹ñí³Í íÏ³Û³Ï³ÝÁ Ñ³ëï³ïáõÙ ¿ µ³ó µ³Ý³Éáõ ë»÷³Ï³Ý³ïÇñáç ³ÝÓÁ: ìÏ³Û³Ï³Ý ïñ³Ù³¹ñ»ÉÇë Ñ³Ù³å³ï³ëË³Ý Ï³½Ù³Ï»ñåáõÃÛáõÝÁ Çñ³Ï³Ý³óÝáõÙ ¿ ÙÇ ß³ñù ÙÇçáó³éáõÙÝ»ñ, áñå»ë½Ç Ñ³í³ëïÇ³Ý³, </a:t>
            </a:r>
            <a:r>
              <a:rPr lang="en-US" dirty="0" err="1" smtClean="0">
                <a:latin typeface="Arial Armenian" pitchFamily="34" charset="0"/>
              </a:rPr>
              <a:t>áñ</a:t>
            </a:r>
            <a:r>
              <a:rPr lang="en-US" dirty="0" smtClean="0">
                <a:latin typeface="Arial Armenian" pitchFamily="34" charset="0"/>
              </a:rPr>
              <a:t> Ýßí³Í ýÇ½ÇÏ³Ï³Ý Ï³Ù Çñ³í³µ³Ý³Ï³Ý ³ÝÓÁ Ñ³Ý¹Çë³ÝáõÙ ¿ </a:t>
            </a:r>
            <a:r>
              <a:rPr lang="en-US" dirty="0" err="1" smtClean="0">
                <a:latin typeface="Arial Armenian" pitchFamily="34" charset="0"/>
              </a:rPr>
              <a:t>Ñ»Ýó</a:t>
            </a:r>
            <a:r>
              <a:rPr lang="en-US" dirty="0" smtClean="0">
                <a:latin typeface="Arial Armenian" pitchFamily="34" charset="0"/>
              </a:rPr>
              <a:t> ³ÛÝ ³ÝÓÁ Ï³Ù Ï³½Ù³Ï»ñåáõÃÛáõÝÁ, </a:t>
            </a:r>
            <a:r>
              <a:rPr lang="en-US" dirty="0" err="1" smtClean="0">
                <a:latin typeface="Arial Armenian" pitchFamily="34" charset="0"/>
              </a:rPr>
              <a:t>áñÇ</a:t>
            </a:r>
            <a:r>
              <a:rPr lang="en-US" dirty="0" smtClean="0">
                <a:latin typeface="Arial Armenian" pitchFamily="34" charset="0"/>
              </a:rPr>
              <a:t> ³ÝáõÝáí ïñ³Ù³¹ñíáõÙ ¿ íÏ³Û³Ï³ÝÁ: 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31740" y="3446998"/>
            <a:ext cx="64807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ê»÷³Ï³Ý³ïÇñáç </a:t>
            </a:r>
            <a:r>
              <a:rPr lang="en-US" sz="2000" b="1" dirty="0" smtClean="0">
                <a:latin typeface="Arial Armenian" pitchFamily="34" charset="0"/>
              </a:rPr>
              <a:t>³ÝáõÝÁ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 smtClean="0">
                <a:latin typeface="Arial Armenian" pitchFamily="34" charset="0"/>
              </a:rPr>
              <a:t>Ð³ëó»Ý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¾Âê ³É·áñÇÃÙÇ Ç¹»ÝïÇýÇÏ³óÇáÝ Ïá¹Á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ìÏ³Û³Ï³ÝÇ </a:t>
            </a:r>
            <a:r>
              <a:rPr lang="en-US" sz="2000" b="1" dirty="0" err="1">
                <a:latin typeface="Arial Armenian" pitchFamily="34" charset="0"/>
              </a:rPr>
              <a:t>ïÇñáç</a:t>
            </a:r>
            <a:r>
              <a:rPr lang="en-US" sz="2000" b="1" dirty="0">
                <a:latin typeface="Arial Armenian" pitchFamily="34" charset="0"/>
              </a:rPr>
              <a:t> µ³ó µ³Ý³ÉÇÝ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ìÏ³Û³Ï³ÝÇ í³í»ñ³Ï³ÝáõÃÛ³Ý Å³ÙÏ»ïÁ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ÈÇ½»Ý½³íáñáÕ Ï³½Ù³Ï»ñåáõÃÛ³Ý ³Ýí³ÝáõÙÁ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ìÏ³Û³Ï³ÝÇ áõÝÇÏ³É Ñ»ñÃ³Ï³Ý Ñ³Ù³ñÁ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ÈÇó»Ý½³íáñáÕ Ï³½Ù³Ï»ñåáõÃÛ³Ý ¿É»ÏïñáÝ³ÛÇÝ ëïáñ³·ñáõÃÛáõÝÁ</a:t>
            </a:r>
            <a:endParaRPr lang="en-US" sz="2000" dirty="0">
              <a:latin typeface="Arial Armenian" pitchFamily="34" charset="0"/>
            </a:endParaRPr>
          </a:p>
        </p:txBody>
      </p:sp>
      <p:pic>
        <p:nvPicPr>
          <p:cNvPr id="9218" name="Picture 2" descr="C:\Users\Harut\Desktop\ssl-certific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1656184" cy="118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755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1656" y="260648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Âí³ÛÇÝ íÏ³Û³Ï³ÝÁ ý³ÛÉ ¿,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Ï³ñ»ÉÇ ¿ å³Ñå³Ý»É ¿É»ÏïñáÝ³ÛÇÝ </a:t>
            </a:r>
            <a:r>
              <a:rPr lang="en-US" dirty="0" err="1">
                <a:latin typeface="Arial Armenian" pitchFamily="34" charset="0"/>
              </a:rPr>
              <a:t>ÏñÇãÝ»ñÇ</a:t>
            </a:r>
            <a:r>
              <a:rPr lang="en-US" dirty="0">
                <a:latin typeface="Arial Armenian" pitchFamily="34" charset="0"/>
              </a:rPr>
              <a:t> íñ³: ìÏ³Û³Ï³ÝÇ Ó»éùµ»ñÙ³Ý Ñ³Ù³ñ ³ÝÑñ³Å»ßï ¿ </a:t>
            </a:r>
            <a:r>
              <a:rPr lang="en-US" dirty="0" err="1">
                <a:latin typeface="Arial Armenian" pitchFamily="34" charset="0"/>
              </a:rPr>
              <a:t>ëï»ÕÍ»É</a:t>
            </a:r>
            <a:r>
              <a:rPr lang="en-US" dirty="0">
                <a:latin typeface="Arial Armenian" pitchFamily="34" charset="0"/>
              </a:rPr>
              <a:t> µ³ó ¨ ÷³Ï µ³Ý³ÉÇÝ»ñÁ. ÷³Ï µ³Ý³ÉÇÝ å³ÑíáõÙ ¿ ë»÷³Ï³Ý³ïÇñáç </a:t>
            </a:r>
            <a:r>
              <a:rPr lang="en-US" dirty="0" err="1">
                <a:latin typeface="Arial Armenian" pitchFamily="34" charset="0"/>
              </a:rPr>
              <a:t>Ùáï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ÇëÏ</a:t>
            </a:r>
            <a:r>
              <a:rPr lang="en-US" dirty="0">
                <a:latin typeface="Arial Armenian" pitchFamily="34" charset="0"/>
              </a:rPr>
              <a:t> µ³ó µ³Ý³ÉÇÝ </a:t>
            </a:r>
            <a:r>
              <a:rPr lang="en-US" dirty="0" err="1">
                <a:latin typeface="Arial Armenian" pitchFamily="34" charset="0"/>
              </a:rPr>
              <a:t>ÏóíáõÙ</a:t>
            </a:r>
            <a:r>
              <a:rPr lang="en-US" dirty="0">
                <a:latin typeface="Arial Armenian" pitchFamily="34" charset="0"/>
              </a:rPr>
              <a:t> ¿ íÏ³Û³Ï³Ý ëï³Ý³Éáõ ¹ÇÙáõÙÇÝ,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áõÕ³ñÏíáõÙ ¿ ÉÇó»Ý½íáñáÕ </a:t>
            </a:r>
            <a:r>
              <a:rPr lang="en-US" dirty="0" err="1">
                <a:latin typeface="Arial Armenian" pitchFamily="34" charset="0"/>
              </a:rPr>
              <a:t>Ï»ÝïñáÝ</a:t>
            </a:r>
            <a:r>
              <a:rPr lang="en-US" dirty="0">
                <a:latin typeface="Arial Armenian" pitchFamily="34" charset="0"/>
              </a:rPr>
              <a:t>: </a:t>
            </a:r>
            <a:r>
              <a:rPr lang="en-US" dirty="0" smtClean="0">
                <a:latin typeface="Arial Armenian" pitchFamily="34" charset="0"/>
              </a:rPr>
              <a:t> </a:t>
            </a:r>
          </a:p>
          <a:p>
            <a:pPr algn="just"/>
            <a:r>
              <a:rPr lang="en-US" dirty="0" smtClean="0">
                <a:latin typeface="Arial Armenian" pitchFamily="34" charset="0"/>
              </a:rPr>
              <a:t>¸Çï³ñÏ»Ýù íÏ³Û³Ï³ÝÇ </a:t>
            </a:r>
            <a:r>
              <a:rPr lang="en-US" dirty="0">
                <a:latin typeface="Arial Armenian" pitchFamily="34" charset="0"/>
              </a:rPr>
              <a:t>ëï³óÙ³Ý ·</a:t>
            </a:r>
            <a:r>
              <a:rPr lang="en-US" dirty="0" smtClean="0">
                <a:latin typeface="Arial Armenian" pitchFamily="34" charset="0"/>
              </a:rPr>
              <a:t>Í³å³ïÏ»ñÁª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4098" name="Picture 2" descr="authentication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05" y="2036624"/>
            <a:ext cx="7099506" cy="44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19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260648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rial Armenian" pitchFamily="34" charset="0"/>
              </a:rPr>
              <a:t>Üáñ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ÏáÕÙÇ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Ý³Ù³Ï³·ñáõÃÛáõÝ </a:t>
            </a:r>
            <a:r>
              <a:rPr lang="en-US" dirty="0" err="1">
                <a:latin typeface="Arial Armenian" pitchFamily="34" charset="0"/>
              </a:rPr>
              <a:t>ëÏë»Éáõó</a:t>
            </a:r>
            <a:r>
              <a:rPr lang="en-US" dirty="0">
                <a:latin typeface="Arial Armenian" pitchFamily="34" charset="0"/>
              </a:rPr>
              <a:t> ³é³ç áõÕ³ñÏáÕÁ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Ý»ñÏ³Û³óÝÇ </a:t>
            </a:r>
            <a:r>
              <a:rPr lang="en-US" dirty="0" smtClean="0">
                <a:latin typeface="Arial Armenian" pitchFamily="34" charset="0"/>
              </a:rPr>
              <a:t>³áõï»ÝïÇýÇÏ³óÇ³ÛÇ </a:t>
            </a:r>
            <a:r>
              <a:rPr lang="en-US" dirty="0">
                <a:latin typeface="Arial Armenian" pitchFamily="34" charset="0"/>
              </a:rPr>
              <a:t>íÏ³Û³Ï³ÝÁ` ¾Âê íÏ³Û³Ï³ÝÁ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5122" name="Picture 2" descr="http://www.ecommerce.zartnir.net/sites/authentication4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778918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650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188640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Î³ÝáÝ³íáñ Ý³Ù³Ï³·ñáõÃÛ³Ý ÁÝÃ³óùáõÙ ³áõï»ÝïÇýÇÏ³óÙ³Ý Ù»Ë³ÝÇ½ÙÁ å³ñ½»óíáõÙ ¿. àõÕ³ñÏíáõÙ ¿ ëïáñ³·ñí³Í Ñ³Õáñ¹³·ñáõÃÛáõÝÁ, </a:t>
            </a:r>
            <a:r>
              <a:rPr lang="en-US" sz="2000" dirty="0" err="1">
                <a:latin typeface="Arial Armenian" pitchFamily="34" charset="0"/>
              </a:rPr>
              <a:t>ÇëÏ</a:t>
            </a:r>
            <a:r>
              <a:rPr lang="en-US" sz="2000" dirty="0">
                <a:latin typeface="Arial Armenian" pitchFamily="34" charset="0"/>
              </a:rPr>
              <a:t> ¿É»ÏïñáÝ³ÛÇÝ ëïáñ³·ñáõÃÛáõÝÁ </a:t>
            </a:r>
            <a:r>
              <a:rPr lang="en-US" sz="2000" dirty="0" err="1">
                <a:latin typeface="Arial Armenian" pitchFamily="34" charset="0"/>
              </a:rPr>
              <a:t>ëïáõ·íáõÙ</a:t>
            </a:r>
            <a:r>
              <a:rPr lang="en-US" sz="2000" dirty="0">
                <a:latin typeface="Arial Armenian" pitchFamily="34" charset="0"/>
              </a:rPr>
              <a:t> ¿ Ý³Ëûñáù áõÕ³ñÏí³Í µ³ó µ³Ý³Éáõ íÏ³Û³Ï³ÝÇ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:</a:t>
            </a:r>
          </a:p>
        </p:txBody>
      </p:sp>
      <p:pic>
        <p:nvPicPr>
          <p:cNvPr id="6146" name="Picture 2" descr="authenticatio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95289"/>
            <a:ext cx="7667426" cy="38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500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188640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´³ó ¨ ÷³Ï µ³Ý³ÉÇÝ»ñÇ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Ï³ñ»ÉÇ ¿ Ïá¹³íáñ»É ÷áË³Ý³ÏíáÕ ·³ÕïÝÇ Ñ³Õáñ¹³·ñáõÃÛáõÝÝ»ñÁ: ¶³ÕïÝÇ Ý³Ù³Ï³·ñáõÃÛ³Ý Ï³½Ù³Ï»ñåÙ³Ý Ýå³ï³Ïáí ÏÇñ³éíáõÙ »Ý Ïá¹³íáñÙ³Ý ³í»ÉÇ ³ñ³·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×</a:t>
            </a:r>
            <a:r>
              <a:rPr lang="en-US" dirty="0" err="1">
                <a:latin typeface="Arial Armenian" pitchFamily="34" charset="0"/>
              </a:rPr>
              <a:t>ÏáõÝ</a:t>
            </a:r>
            <a:r>
              <a:rPr lang="en-US" dirty="0">
                <a:latin typeface="Arial Armenian" pitchFamily="34" charset="0"/>
              </a:rPr>
              <a:t> Ñ³Ù³Ï³ñ·»ñ,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Ù³ë³Ùµ »Ý û·ï³·áñÍáõÙ §ÏñÇåïá·ñ³ýÇ³ µ³ó µ³Ý³Éáõ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¦ Ù»Ë³ÝÇ½ÙÁ: </a:t>
            </a:r>
          </a:p>
        </p:txBody>
      </p:sp>
      <p:pic>
        <p:nvPicPr>
          <p:cNvPr id="7170" name="Picture 2" descr="http://www.ecommerce.zartnir.net/sites/authentication6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6840760" cy="46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912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54868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ì»ñáÑÇßÛ³É ³áõï»ÝïÇýÇÏ³óÙ³Ý Ù»Ë³ÝÇ½ÙÝ»ñÁ ÁÝÏ³Í »Ý µ³½Ù³ÃÇí ¿É»ÏïñáÝ³ÛÇÝ å³ßïå³ÝáÕ³Ï³Ý Ñ³Ù³Ï³ñ·»ñÇ </a:t>
            </a:r>
            <a:r>
              <a:rPr lang="en-US" sz="2000" dirty="0" err="1">
                <a:latin typeface="Arial Armenian" pitchFamily="34" charset="0"/>
              </a:rPr>
              <a:t>ÑÇÙùáõÙ</a:t>
            </a:r>
            <a:r>
              <a:rPr lang="en-US" sz="2000" dirty="0">
                <a:latin typeface="Arial Armenian" pitchFamily="34" charset="0"/>
              </a:rPr>
              <a:t>` Ù³ëÝ³íáñ³å»ë Globus Security Infrastructure (GSI) Ñ³Ù³Ï³ñ·Ç </a:t>
            </a:r>
            <a:r>
              <a:rPr lang="en-US" sz="2000" dirty="0" err="1">
                <a:latin typeface="Arial Armenian" pitchFamily="34" charset="0"/>
              </a:rPr>
              <a:t>ÑÇÙùáõÙ</a:t>
            </a:r>
            <a:r>
              <a:rPr lang="en-US" sz="2000" dirty="0">
                <a:latin typeface="Arial Armenian" pitchFamily="34" charset="0"/>
              </a:rPr>
              <a:t>:</a:t>
            </a:r>
          </a:p>
          <a:p>
            <a:pPr algn="just"/>
            <a:r>
              <a:rPr lang="en-US" sz="2000" dirty="0">
                <a:latin typeface="Arial Armenian" pitchFamily="34" charset="0"/>
              </a:rPr>
              <a:t>GSI-</a:t>
            </a:r>
            <a:r>
              <a:rPr lang="en-US" sz="2000" dirty="0" err="1">
                <a:latin typeface="Arial Armenian" pitchFamily="34" charset="0"/>
              </a:rPr>
              <a:t>áõÙ</a:t>
            </a:r>
            <a:r>
              <a:rPr lang="en-US" sz="2000" dirty="0">
                <a:latin typeface="Arial Armenian" pitchFamily="34" charset="0"/>
              </a:rPr>
              <a:t> ³áõï»ÝïÇýÇÏ³óÇ³Ý </a:t>
            </a:r>
            <a:r>
              <a:rPr lang="en-US" sz="2000" dirty="0" err="1">
                <a:latin typeface="Arial Armenian" pitchFamily="34" charset="0"/>
              </a:rPr>
              <a:t>ÑÇÙÝíáõÙ</a:t>
            </a:r>
            <a:r>
              <a:rPr lang="en-US" sz="2000" dirty="0">
                <a:latin typeface="Arial Armenian" pitchFamily="34" charset="0"/>
              </a:rPr>
              <a:t> ¿ íÏ³Û³Ï³ÝÇ Ý»ñÏ³Û³óÙ³Ý íñ³, </a:t>
            </a:r>
            <a:r>
              <a:rPr lang="en-US" sz="2000" dirty="0" err="1">
                <a:latin typeface="Arial Armenian" pitchFamily="34" charset="0"/>
              </a:rPr>
              <a:t>áñÁ</a:t>
            </a:r>
            <a:r>
              <a:rPr lang="en-US" sz="2000" dirty="0">
                <a:latin typeface="Arial Armenian" pitchFamily="34" charset="0"/>
              </a:rPr>
              <a:t> Ý»ñ³éáõÙ ¿ Ý»ñÏ³Û³óáÕÇ Ç¹»ÝïÇýÇÏ³ïáñÁ, µ³ó µ³Ý³ÉÇÝ ¨ ÉÇó»Ý½³íáñáÕ </a:t>
            </a:r>
            <a:r>
              <a:rPr lang="en-US" sz="2000" dirty="0" err="1">
                <a:latin typeface="Arial Armenian" pitchFamily="34" charset="0"/>
              </a:rPr>
              <a:t>Ï»ÝïñáÝÇ</a:t>
            </a:r>
            <a:r>
              <a:rPr lang="en-US" sz="2000" dirty="0">
                <a:latin typeface="Arial Armenian" pitchFamily="34" charset="0"/>
              </a:rPr>
              <a:t> ëïáñ³·ñáõÃÛáõÝÁ: ÆÝ¹»ÝïÇýÇÏ³ïáñÁ ÙÇ³Ýß³Ý³Ï </a:t>
            </a:r>
            <a:r>
              <a:rPr lang="en-US" sz="2000" dirty="0" err="1">
                <a:latin typeface="Arial Armenian" pitchFamily="34" charset="0"/>
              </a:rPr>
              <a:t>å»ïù</a:t>
            </a:r>
            <a:r>
              <a:rPr lang="en-US" sz="2000" dirty="0">
                <a:latin typeface="Arial Armenian" pitchFamily="34" charset="0"/>
              </a:rPr>
              <a:t> ¿ ×³Ý³ã»ÉÇ ¹³ñÓÝÇ Ý»ñÏ³Û³óÝáÕÇÝ Ñ³Ù³ó³ÝóáõÙ: SSL(</a:t>
            </a:r>
            <a:r>
              <a:rPr lang="en-US" sz="2000" i="1" dirty="0">
                <a:latin typeface="Arial Armenian" pitchFamily="34" charset="0"/>
              </a:rPr>
              <a:t>Secure Sockets Layer</a:t>
            </a:r>
            <a:r>
              <a:rPr lang="en-US" sz="2000" dirty="0">
                <a:latin typeface="Arial Armenian" pitchFamily="34" charset="0"/>
              </a:rPr>
              <a:t>) ³ñÓ³Ý³·ñáõÃÛ³Ý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 íÏ³Û³Ï³ÝÇ Ý»ñÏ³Û³óáõÙÁ ÑÝ³ñ³íáñ ¿ ÙÇ³ÛÝ ³ÛÝ ¹»åùáõÙ, »ñµ Ý»ñÏ³Û³óÝáÕÇÝ Ñ³ë³Ý»ÉÇ ¿ ÷³Ï µ³Ý³ÉÇÝ: </a:t>
            </a:r>
            <a:endParaRPr lang="en-US" sz="2000" dirty="0">
              <a:latin typeface="Arial Armenian" pitchFamily="34" charset="0"/>
            </a:endParaRPr>
          </a:p>
        </p:txBody>
      </p:sp>
      <p:pic>
        <p:nvPicPr>
          <p:cNvPr id="8194" name="Picture 2" descr="C:\Users\Harut\Desktop\hosting_securit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276" y="4507595"/>
            <a:ext cx="3579552" cy="201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956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3916" y="332656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ÈÇó»Ý½³íáñáÕ </a:t>
            </a:r>
            <a:r>
              <a:rPr lang="en-US" sz="2000" dirty="0" err="1">
                <a:latin typeface="Arial Armenian" pitchFamily="34" charset="0"/>
              </a:rPr>
              <a:t>Ï»ÝïñáÝÁ</a:t>
            </a:r>
            <a:r>
              <a:rPr lang="en-US" sz="2000" dirty="0">
                <a:latin typeface="Arial Armenian" pitchFamily="34" charset="0"/>
              </a:rPr>
              <a:t> ïÇñ³å»ïáõÙ ¿ ¾Âê íÏ³Û³Ï³ÝÇ ë»÷³Ï³Ý µ³Ý³ÉáõÝ, </a:t>
            </a:r>
            <a:r>
              <a:rPr lang="en-US" sz="2000" dirty="0" err="1">
                <a:latin typeface="Arial Armenian" pitchFamily="34" charset="0"/>
              </a:rPr>
              <a:t>áñáÝó</a:t>
            </a:r>
            <a:r>
              <a:rPr lang="en-US" sz="2000" dirty="0">
                <a:latin typeface="Arial Armenian" pitchFamily="34" charset="0"/>
              </a:rPr>
              <a:t> ÷³Ï µ³Ý³ÉÇÝ </a:t>
            </a:r>
            <a:r>
              <a:rPr lang="en-US" sz="2000" dirty="0" err="1">
                <a:latin typeface="Arial Armenian" pitchFamily="34" charset="0"/>
              </a:rPr>
              <a:t>Ï»ÝïñáÝÁ</a:t>
            </a:r>
            <a:r>
              <a:rPr lang="en-US" sz="2000" dirty="0">
                <a:latin typeface="Arial Armenian" pitchFamily="34" charset="0"/>
              </a:rPr>
              <a:t> ÏÇñ³éáõÙ ¿ íÏ³Û³Ï³Ý ïñ³Ù³¹ñ»Éáõ ·áñÍÁÝÃ³óÇ Å³Ù³Ý³Ï: </a:t>
            </a:r>
            <a:r>
              <a:rPr lang="en-US" sz="2000" dirty="0" err="1">
                <a:latin typeface="Arial Armenian" pitchFamily="34" charset="0"/>
              </a:rPr>
              <a:t>Î»ÝïñáÝÁ</a:t>
            </a:r>
            <a:r>
              <a:rPr lang="en-US" sz="2000" dirty="0">
                <a:latin typeface="Arial Armenian" pitchFamily="34" charset="0"/>
              </a:rPr>
              <a:t> í³ñáõÙ ¿ µ</a:t>
            </a:r>
            <a:r>
              <a:rPr lang="en-US" sz="2000" dirty="0" err="1">
                <a:latin typeface="Arial Armenian" pitchFamily="34" charset="0"/>
              </a:rPr>
              <a:t>áÉáñÇÝ</a:t>
            </a:r>
            <a:r>
              <a:rPr lang="en-US" sz="2000" dirty="0">
                <a:latin typeface="Arial Armenian" pitchFamily="34" charset="0"/>
              </a:rPr>
              <a:t> Ñ³ë³Ý»ÉÇ </a:t>
            </a:r>
            <a:r>
              <a:rPr lang="en-US" sz="2000" dirty="0" err="1">
                <a:latin typeface="Arial Armenian" pitchFamily="34" charset="0"/>
              </a:rPr>
              <a:t>Çñ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 ïñ³Ù³¹ñí³Í íÏ³Û³Ï³ÝÝ»ñÇ ÁÝ¹Ñ³Ýáõñ ·ñ³Ýó³Ù³ïÛ³Ý, </a:t>
            </a:r>
            <a:r>
              <a:rPr lang="en-US" sz="2000" dirty="0" err="1">
                <a:latin typeface="Arial Armenian" pitchFamily="34" charset="0"/>
              </a:rPr>
              <a:t>áñï»Õ</a:t>
            </a:r>
            <a:r>
              <a:rPr lang="en-US" sz="2000" dirty="0">
                <a:latin typeface="Arial Armenian" pitchFamily="34" charset="0"/>
              </a:rPr>
              <a:t> Ûáõñ³ù³ÝãÛáõñ íÏ³Û³Ï³Ý Ïá¹³íáñíáõÙ ¿ áõÝÇÏ³É ·ñ³ÝóÙ³Ý Ñ³Ù³ñ³ÝÇßáí: ÈÇó»Ý½³íáñáÕ </a:t>
            </a:r>
            <a:r>
              <a:rPr lang="en-US" sz="2000" dirty="0" err="1">
                <a:latin typeface="Arial Armenian" pitchFamily="34" charset="0"/>
              </a:rPr>
              <a:t>Ï»ÝïñáÝÇ</a:t>
            </a:r>
            <a:r>
              <a:rPr lang="en-US" sz="2000" dirty="0">
                <a:latin typeface="Arial Armenian" pitchFamily="34" charset="0"/>
              </a:rPr>
              <a:t> ýáõÝÏóÇ³Ý»ñÇ </a:t>
            </a:r>
            <a:r>
              <a:rPr lang="en-US" sz="2000" dirty="0" err="1">
                <a:latin typeface="Arial Armenian" pitchFamily="34" charset="0"/>
              </a:rPr>
              <a:t>Ù»ç</a:t>
            </a:r>
            <a:r>
              <a:rPr lang="en-US" sz="2000" dirty="0">
                <a:latin typeface="Arial Armenian" pitchFamily="34" charset="0"/>
              </a:rPr>
              <a:t> ¿ </a:t>
            </a:r>
            <a:r>
              <a:rPr lang="en-US" sz="2000" dirty="0" err="1">
                <a:latin typeface="Arial Armenian" pitchFamily="34" charset="0"/>
              </a:rPr>
              <a:t>ÙïÝáõÙ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Ñ»ï</a:t>
            </a:r>
            <a:r>
              <a:rPr lang="en-US" sz="2000" dirty="0">
                <a:latin typeface="Arial Armenian" pitchFamily="34" charset="0"/>
              </a:rPr>
              <a:t> Ï³Ýãí³Í íÏ³Û³Ï³ÝÝ»ñÇ óáõó³ÏÇ í³ñáõÙÁ, </a:t>
            </a:r>
            <a:r>
              <a:rPr lang="en-US" sz="2000" dirty="0" err="1">
                <a:latin typeface="Arial Armenian" pitchFamily="34" charset="0"/>
              </a:rPr>
              <a:t>áñáÝù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Ñ»ï</a:t>
            </a:r>
            <a:r>
              <a:rPr lang="en-US" sz="2000" dirty="0">
                <a:latin typeface="Arial Armenian" pitchFamily="34" charset="0"/>
              </a:rPr>
              <a:t> »Ý Ï³Ýãí»É ï³ñµ»ñ å³ï×³éÝ»ñáí(ûñÇÝ³Ï í³ñÏ³µ»ÏÙ³Ý å³ñ³·³ÛáõÙ, »ñµ </a:t>
            </a:r>
            <a:r>
              <a:rPr lang="en-US" sz="2000" dirty="0" err="1">
                <a:latin typeface="Arial Armenian" pitchFamily="34" charset="0"/>
              </a:rPr>
              <a:t>Ïáñ»É</a:t>
            </a:r>
            <a:r>
              <a:rPr lang="en-US" sz="2000" dirty="0">
                <a:latin typeface="Arial Armenian" pitchFamily="34" charset="0"/>
              </a:rPr>
              <a:t> ÷³Ï µ³Ý³ÉÇÝ Ï³Ù íÏ³Û³Ï³ÝÇ ïñ³Ù³¹ñÙ³Ý </a:t>
            </a:r>
            <a:r>
              <a:rPr lang="en-US" sz="2000" dirty="0" err="1">
                <a:latin typeface="Arial Armenian" pitchFamily="34" charset="0"/>
              </a:rPr>
              <a:t>ÑÇÙù</a:t>
            </a:r>
            <a:r>
              <a:rPr lang="en-US" sz="2000" dirty="0">
                <a:latin typeface="Arial Armenian" pitchFamily="34" charset="0"/>
              </a:rPr>
              <a:t> Ñ³Ý¹Çë³óáÕ ÷³ëï³ÃÕÃ»ñÁ </a:t>
            </a:r>
            <a:r>
              <a:rPr lang="en-US" sz="2000" dirty="0" err="1">
                <a:latin typeface="Arial Armenian" pitchFamily="34" charset="0"/>
              </a:rPr>
              <a:t>Ïáñó»ñ»É</a:t>
            </a:r>
            <a:r>
              <a:rPr lang="en-US" sz="2000" dirty="0">
                <a:latin typeface="Arial Armenian" pitchFamily="34" charset="0"/>
              </a:rPr>
              <a:t> »Ý Çñ³í³µ³Ý³Ï³Ý </a:t>
            </a:r>
            <a:r>
              <a:rPr lang="en-US" sz="2000" dirty="0" err="1">
                <a:latin typeface="Arial Armenian" pitchFamily="34" charset="0"/>
              </a:rPr>
              <a:t>áõÅÁ</a:t>
            </a:r>
            <a:r>
              <a:rPr lang="en-US" sz="2000" dirty="0">
                <a:latin typeface="Arial Armenian" pitchFamily="34" charset="0"/>
              </a:rPr>
              <a:t>): 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4272677"/>
            <a:ext cx="75131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Armenian" pitchFamily="34" charset="0"/>
              </a:rPr>
              <a:t>²Ûëûñ ԿԵՆԳ-ը </a:t>
            </a:r>
            <a:r>
              <a:rPr lang="en-US" b="1" dirty="0">
                <a:latin typeface="Arial Armenian" pitchFamily="34" charset="0"/>
              </a:rPr>
              <a:t>http://www.ekeng.am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Ñ³Ý¹Çë³ÝáõÙ ¿ ÙÇ³Ï ÉÇ³½áñí³Í </a:t>
            </a:r>
            <a:r>
              <a:rPr lang="en-US" dirty="0" err="1">
                <a:latin typeface="Arial Armenian" pitchFamily="34" charset="0"/>
              </a:rPr>
              <a:t>ÁÝÏ»ñáõÃÛáõÝÁ</a:t>
            </a:r>
            <a:r>
              <a:rPr lang="en-US" dirty="0">
                <a:latin typeface="Arial Armenian" pitchFamily="34" charset="0"/>
              </a:rPr>
              <a:t> Ð³Û³ëï³ÝáõÙ,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ïñ³Ù³¹ñáõÙ ¿ Ãí³ÛÇÝ ëïáñ³·ñáõÃÛáõÝÝ»ñ ýÇ½ÇÏ³Ï³Ý ³ÝÓ³Ýó,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Ý³¨ ½µ³ÕíáõÙ ¿É»ÏïñáÝ³ÛÇÝ ÝáõÛÝ³Ï³Ý³óÙ³Ý ù³ñï»ñÇ ¨ ¿É ³éáÕç³å³ÑáõÃÛ³ÝÝ ³éÝãíáÕ Ý³Ë³·Í»ñÇ Ý»ñ¹ñÙ³Ùµ: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10242" name="Picture 2" descr="C:\Users\Harut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624" y="5497860"/>
            <a:ext cx="1360140" cy="136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630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735</Words>
  <Application>Microsoft Office PowerPoint</Application>
  <PresentationFormat>On-screen Show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¾É»ÏïñáÝ³ÛÇÝ ÏáÙ»ñóÇ³ÛÇ µ³½³ÛÇÝ ï»ËÝáÉá·Ç³Ý»ñÁ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Harut</cp:lastModifiedBy>
  <cp:revision>44</cp:revision>
  <dcterms:created xsi:type="dcterms:W3CDTF">2012-10-27T18:12:22Z</dcterms:created>
  <dcterms:modified xsi:type="dcterms:W3CDTF">2012-12-01T07:07:51Z</dcterms:modified>
</cp:coreProperties>
</file>