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893" autoAdjust="0"/>
    <p:restoredTop sz="94622" autoAdjust="0"/>
  </p:normalViewPr>
  <p:slideViewPr>
    <p:cSldViewPr>
      <p:cViewPr>
        <p:scale>
          <a:sx n="75" d="100"/>
          <a:sy n="75" d="100"/>
        </p:scale>
        <p:origin x="-408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20/10/13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25125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20/10/13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16185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20/10/13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467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20/10/13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7835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20/10/13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00310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20/10/13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67086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20/10/13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15875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20/10/13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32351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20/10/13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04984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20/10/13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41015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20/10/13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56338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1D51A-242B-4766-8C8A-961EA91A8934}" type="datetimeFigureOut">
              <a:rPr lang="ru-RU" smtClean="0"/>
              <a:pPr/>
              <a:t>20/10/13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4347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496" y="2132856"/>
            <a:ext cx="8784976" cy="1944216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 Armenian" pitchFamily="34" charset="0"/>
              </a:rPr>
              <a:t>¾</a:t>
            </a:r>
            <a:r>
              <a:rPr lang="en-US" sz="2800" b="1" dirty="0" smtClean="0">
                <a:latin typeface="Arial Armenian" pitchFamily="34" charset="0"/>
              </a:rPr>
              <a:t>É»ÏïñáÝ³ÛÇÝ </a:t>
            </a:r>
            <a:r>
              <a:rPr lang="en-US" sz="2800" b="1" dirty="0">
                <a:latin typeface="Arial Armenian" pitchFamily="34" charset="0"/>
              </a:rPr>
              <a:t>ÏáÙ»ñóÇ³ÛÇ ¿ÃÇÏ³Ý</a:t>
            </a:r>
          </a:p>
        </p:txBody>
      </p:sp>
      <p:pic>
        <p:nvPicPr>
          <p:cNvPr id="1026" name="Picture 2" descr="C:\Users\HG\Desktop\eCommerce-Worl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645024"/>
            <a:ext cx="3305175" cy="329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2101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9164" y="332656"/>
            <a:ext cx="8145164" cy="8640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Arial Armenian" pitchFamily="34" charset="0"/>
              </a:rPr>
              <a:t>¾É»ÏïáñáÝ³ÛÇÝ ÏáÙ»ñóÇ³ÛÇ ¿ÃÇÏ³ÛÇ ÑÇÙÝ³Ï³Ý ï³ññ»ñÁ</a:t>
            </a:r>
            <a:endParaRPr lang="en-US" sz="2400" dirty="0">
              <a:latin typeface="Arial Armenian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67892" y="1628800"/>
            <a:ext cx="770485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06400" algn="just"/>
            <a:r>
              <a:rPr lang="en-US" sz="2400" dirty="0" err="1" smtClean="0">
                <a:latin typeface="Arial Armenian" pitchFamily="34" charset="0"/>
              </a:rPr>
              <a:t>ÆÝï»ñÝ»ïÇ</a:t>
            </a:r>
            <a:r>
              <a:rPr lang="en-US" sz="2400" dirty="0" smtClean="0">
                <a:latin typeface="Arial Armenian" pitchFamily="34" charset="0"/>
              </a:rPr>
              <a:t> </a:t>
            </a:r>
            <a:r>
              <a:rPr lang="en-US" sz="2400" dirty="0">
                <a:latin typeface="Arial Armenian" pitchFamily="34" charset="0"/>
              </a:rPr>
              <a:t>³é³ç³óáõÙÁ ¨ Ýñ³ ÷áË³Ï»ñåáõÙÁ Ñ³Õáñ¹³ÏóáõÃÛ³Ý </a:t>
            </a:r>
            <a:r>
              <a:rPr lang="en-US" sz="2400" dirty="0" err="1">
                <a:latin typeface="Arial Armenian" pitchFamily="34" charset="0"/>
              </a:rPr>
              <a:t>ÙÇçáóÇ</a:t>
            </a:r>
            <a:r>
              <a:rPr lang="en-US" sz="2400" dirty="0">
                <a:latin typeface="Arial Armenian" pitchFamily="34" charset="0"/>
              </a:rPr>
              <a:t>, </a:t>
            </a:r>
            <a:r>
              <a:rPr lang="en-US" sz="2400" dirty="0" err="1">
                <a:latin typeface="Arial Armenian" pitchFamily="34" charset="0"/>
              </a:rPr>
              <a:t>áñÝ</a:t>
            </a:r>
            <a:r>
              <a:rPr lang="en-US" sz="2400" dirty="0">
                <a:latin typeface="Arial Armenian" pitchFamily="34" charset="0"/>
              </a:rPr>
              <a:t> û·ï³·áñÍíáõÙ ¿ ï³ñµ»ñ Ù³ñ¹Ï³Ýó </a:t>
            </a:r>
            <a:r>
              <a:rPr lang="en-US" sz="2400" dirty="0" err="1">
                <a:latin typeface="Arial Armenian" pitchFamily="34" charset="0"/>
              </a:rPr>
              <a:t>ÏáÕÙÇó</a:t>
            </a:r>
            <a:r>
              <a:rPr lang="en-US" sz="2400" dirty="0">
                <a:latin typeface="Arial Armenian" pitchFamily="34" charset="0"/>
              </a:rPr>
              <a:t>, ³Ý¹ñ³¹³ñÓ»É ¿ ¿ÃÇÏ³ÛÇ Ï³ÝáÝÝ»ñÇ íñ³: </a:t>
            </a:r>
            <a:r>
              <a:rPr lang="en-US" sz="2400" dirty="0" err="1">
                <a:latin typeface="Arial Armenian" pitchFamily="34" charset="0"/>
              </a:rPr>
              <a:t>ÆÝï»ñÝ»ïÁ</a:t>
            </a:r>
            <a:r>
              <a:rPr lang="en-US" sz="2400" dirty="0">
                <a:latin typeface="Arial Armenian" pitchFamily="34" charset="0"/>
              </a:rPr>
              <a:t> ·</a:t>
            </a:r>
            <a:r>
              <a:rPr lang="en-US" sz="2400" dirty="0" err="1">
                <a:latin typeface="Arial Armenian" pitchFamily="34" charset="0"/>
              </a:rPr>
              <a:t>ñ»Ã</a:t>
            </a:r>
            <a:r>
              <a:rPr lang="en-US" sz="2400" dirty="0">
                <a:latin typeface="Arial Armenian" pitchFamily="34" charset="0"/>
              </a:rPr>
              <a:t>» </a:t>
            </a:r>
            <a:r>
              <a:rPr lang="en-US" sz="2400" dirty="0" err="1">
                <a:latin typeface="Arial Armenian" pitchFamily="34" charset="0"/>
              </a:rPr>
              <a:t>ãÇ</a:t>
            </a:r>
            <a:r>
              <a:rPr lang="en-US" sz="2400" dirty="0">
                <a:latin typeface="Arial Armenian" pitchFamily="34" charset="0"/>
              </a:rPr>
              <a:t> Ï³ñ·³íáñíáõÙ </a:t>
            </a:r>
            <a:r>
              <a:rPr lang="en-US" sz="2400" dirty="0" err="1">
                <a:latin typeface="Arial Armenian" pitchFamily="34" charset="0"/>
              </a:rPr>
              <a:t>ûñ»ÝùÝ»ñáí</a:t>
            </a:r>
            <a:r>
              <a:rPr lang="en-US" sz="2400" dirty="0">
                <a:latin typeface="Arial Armenian" pitchFamily="34" charset="0"/>
              </a:rPr>
              <a:t>, µ³ó³éáõÃÛ³Ùµ ³ÛÝ ¹»åù»ñÇ, »ñµ Çñ³Ï³Ý ³ßË³ñÑáõÙ ·</a:t>
            </a:r>
            <a:r>
              <a:rPr lang="en-US" sz="2400" dirty="0" err="1">
                <a:latin typeface="Arial Armenian" pitchFamily="34" charset="0"/>
              </a:rPr>
              <a:t>áñÍáÕ</a:t>
            </a:r>
            <a:r>
              <a:rPr lang="en-US" sz="2400" dirty="0">
                <a:latin typeface="Arial Armenian" pitchFamily="34" charset="0"/>
              </a:rPr>
              <a:t> </a:t>
            </a:r>
            <a:r>
              <a:rPr lang="en-US" sz="2400" dirty="0" err="1">
                <a:latin typeface="Arial Armenian" pitchFamily="34" charset="0"/>
              </a:rPr>
              <a:t>ûñ»ÝùÝ»ñÁ</a:t>
            </a:r>
            <a:r>
              <a:rPr lang="en-US" sz="2400" dirty="0">
                <a:latin typeface="Arial Armenian" pitchFamily="34" charset="0"/>
              </a:rPr>
              <a:t> ÏÇñ³é»ÉÇ »Ý Ýñ³ ÝÏ³ïÙ³Ùµ: ²ÛÝáõ³Ù»Ý³ÛÝÇí ï»Õ»Ï³ïí³Ï³Ý Ñ³ë³ñ³ÏáõÃÛ³Ý </a:t>
            </a:r>
            <a:r>
              <a:rPr lang="en-US" sz="2400" dirty="0" err="1">
                <a:latin typeface="Arial Armenian" pitchFamily="34" charset="0"/>
              </a:rPr>
              <a:t>Ù»ç</a:t>
            </a:r>
            <a:r>
              <a:rPr lang="en-US" sz="2400" dirty="0">
                <a:latin typeface="Arial Armenian" pitchFamily="34" charset="0"/>
              </a:rPr>
              <a:t> ·</a:t>
            </a:r>
            <a:r>
              <a:rPr lang="en-US" sz="2400" dirty="0" err="1">
                <a:latin typeface="Arial Armenian" pitchFamily="34" charset="0"/>
              </a:rPr>
              <a:t>áÛáõÃÛáõÝ</a:t>
            </a:r>
            <a:r>
              <a:rPr lang="en-US" sz="2400" dirty="0">
                <a:latin typeface="Arial Armenian" pitchFamily="34" charset="0"/>
              </a:rPr>
              <a:t> </a:t>
            </a:r>
            <a:r>
              <a:rPr lang="en-US" sz="2400" dirty="0" err="1">
                <a:latin typeface="Arial Armenian" pitchFamily="34" charset="0"/>
              </a:rPr>
              <a:t>áõÝ»Ý</a:t>
            </a:r>
            <a:r>
              <a:rPr lang="en-US" sz="2400" dirty="0">
                <a:latin typeface="Arial Armenian" pitchFamily="34" charset="0"/>
              </a:rPr>
              <a:t> áñáß³ÏÇ ³í³Ý¹áõÛÃÝ»ñ </a:t>
            </a:r>
            <a:r>
              <a:rPr lang="en-US" sz="2400" dirty="0" err="1">
                <a:latin typeface="Arial Armenian" pitchFamily="34" charset="0"/>
              </a:rPr>
              <a:t>áõ</a:t>
            </a:r>
            <a:r>
              <a:rPr lang="en-US" sz="2400" dirty="0">
                <a:latin typeface="Arial Armenian" pitchFamily="34" charset="0"/>
              </a:rPr>
              <a:t> ÏáõÉïáõñ³, </a:t>
            </a:r>
            <a:r>
              <a:rPr lang="en-US" sz="2400" dirty="0" err="1">
                <a:latin typeface="Arial Armenian" pitchFamily="34" charset="0"/>
              </a:rPr>
              <a:t>áñÁ</a:t>
            </a:r>
            <a:r>
              <a:rPr lang="en-US" sz="2400" dirty="0">
                <a:latin typeface="Arial Armenian" pitchFamily="34" charset="0"/>
              </a:rPr>
              <a:t> ÁÝ¹áõÝ»ÉÇ ¿ ³Û¹ Ñ³ë³ñ³ÏáõÃÛ³Ý Ù»Í³Ù³ëÝáõÃÛ³Ý </a:t>
            </a:r>
            <a:r>
              <a:rPr lang="en-US" sz="2400" dirty="0" err="1">
                <a:latin typeface="Arial Armenian" pitchFamily="34" charset="0"/>
              </a:rPr>
              <a:t>ÏáÕÙÇó</a:t>
            </a:r>
            <a:r>
              <a:rPr lang="en-US" sz="2400" dirty="0">
                <a:latin typeface="Arial Armenian" pitchFamily="34" charset="0"/>
              </a:rPr>
              <a:t>: ²Û¹ ã·ñí³Í </a:t>
            </a:r>
            <a:r>
              <a:rPr lang="en-US" sz="2400" dirty="0" err="1">
                <a:latin typeface="Arial Armenian" pitchFamily="34" charset="0"/>
              </a:rPr>
              <a:t>ûñ»ÝùÁ</a:t>
            </a:r>
            <a:r>
              <a:rPr lang="en-US" sz="2400" dirty="0">
                <a:latin typeface="Arial Armenian" pitchFamily="34" charset="0"/>
              </a:rPr>
              <a:t> </a:t>
            </a:r>
            <a:r>
              <a:rPr lang="en-US" sz="2400" dirty="0" err="1">
                <a:latin typeface="Arial Armenian" pitchFamily="34" charset="0"/>
              </a:rPr>
              <a:t>ÏáãíáõÙ</a:t>
            </a:r>
            <a:r>
              <a:rPr lang="en-US" sz="2400" dirty="0">
                <a:latin typeface="Arial Armenian" pitchFamily="34" charset="0"/>
              </a:rPr>
              <a:t> ¿ </a:t>
            </a:r>
            <a:r>
              <a:rPr lang="en-US" sz="2400" dirty="0" err="1">
                <a:latin typeface="Arial Armenian" pitchFamily="34" charset="0"/>
              </a:rPr>
              <a:t>Ü»ÃÇù»Ã</a:t>
            </a:r>
            <a:r>
              <a:rPr lang="en-US" sz="2400" dirty="0">
                <a:latin typeface="Arial Armenian" pitchFamily="34" charset="0"/>
              </a:rPr>
              <a:t> – Netiquette. Net-ó³Ýó ¨ etiquette-¿ÃÇÏ³:</a:t>
            </a:r>
          </a:p>
          <a:p>
            <a:pPr algn="just"/>
            <a:endParaRPr lang="en-US" sz="2400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420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87624" y="260648"/>
            <a:ext cx="770485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err="1">
                <a:latin typeface="Arial Armenian" pitchFamily="34" charset="0"/>
              </a:rPr>
              <a:t>Ü»ÃÇù»ÃÁ</a:t>
            </a:r>
            <a:r>
              <a:rPr lang="en-US" sz="2000" dirty="0">
                <a:latin typeface="Arial Armenian" pitchFamily="34" charset="0"/>
              </a:rPr>
              <a:t> – ó³Ýó³ÛÇÝ ¿ÃÇÏ³Ý ¿, Ñ³Ù³Ï³ñ·ã³ÛÇÝ ó³Ýó»ñÇ û·ï³·áñÍÙ³Ý Å³Ù³Ý³Ï í³ñù³·ÍÇ ÁÝ¹Ñ³Ýáõñ Ï³ÝáÝÝ»ñÇ Ñ³í³ù³ÍáõÝ, ï»Õ»Ï³ïí³Ï³Ý Ñ³ë³ñ³ÏáõÃÛ³Ý </a:t>
            </a:r>
            <a:r>
              <a:rPr lang="en-US" sz="2000" dirty="0" err="1">
                <a:latin typeface="Arial Armenian" pitchFamily="34" charset="0"/>
              </a:rPr>
              <a:t>áã</a:t>
            </a:r>
            <a:r>
              <a:rPr lang="en-US" sz="2000" dirty="0">
                <a:latin typeface="Arial Armenian" pitchFamily="34" charset="0"/>
              </a:rPr>
              <a:t> ýáñÙ³É ³í³Ý¹áõÛÃÝ»ñÝ </a:t>
            </a:r>
            <a:r>
              <a:rPr lang="en-US" sz="2000" dirty="0" err="1">
                <a:latin typeface="Arial Armenian" pitchFamily="34" charset="0"/>
              </a:rPr>
              <a:t>áõ</a:t>
            </a:r>
            <a:r>
              <a:rPr lang="en-US" sz="2000" dirty="0">
                <a:latin typeface="Arial Armenian" pitchFamily="34" charset="0"/>
              </a:rPr>
              <a:t> ÏáõÉïáõñ³Ý, </a:t>
            </a:r>
            <a:r>
              <a:rPr lang="en-US" sz="2000" dirty="0" err="1">
                <a:latin typeface="Arial Armenian" pitchFamily="34" charset="0"/>
              </a:rPr>
              <a:t>áñáÝù</a:t>
            </a:r>
            <a:r>
              <a:rPr lang="en-US" sz="2000" dirty="0">
                <a:latin typeface="Arial Armenian" pitchFamily="34" charset="0"/>
              </a:rPr>
              <a:t> ÏÇñ³éíáõÙ »Ý ³Û¹ Ñ³ë³ñ³ÏáõÃÛ³Ý Ù»Í³Ù³ëÝáõÃÛ³Ý </a:t>
            </a:r>
            <a:r>
              <a:rPr lang="en-US" sz="2000" dirty="0" err="1">
                <a:latin typeface="Arial Armenian" pitchFamily="34" charset="0"/>
              </a:rPr>
              <a:t>ÏáÕÙÇó</a:t>
            </a:r>
            <a:r>
              <a:rPr lang="en-US" sz="2000" dirty="0">
                <a:latin typeface="Arial Armenian" pitchFamily="34" charset="0"/>
              </a:rPr>
              <a:t>:</a:t>
            </a:r>
          </a:p>
        </p:txBody>
      </p:sp>
      <p:sp>
        <p:nvSpPr>
          <p:cNvPr id="5" name="Rectangle 4"/>
          <p:cNvSpPr/>
          <p:nvPr/>
        </p:nvSpPr>
        <p:spPr>
          <a:xfrm>
            <a:off x="1691680" y="3183359"/>
            <a:ext cx="68034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latin typeface="Arial Armenian" pitchFamily="34" charset="0"/>
              </a:rPr>
              <a:t>Ü»ÃÇù»ÃÇ</a:t>
            </a:r>
            <a:r>
              <a:rPr lang="en-US" sz="2400" b="1" dirty="0">
                <a:latin typeface="Arial Armenian" pitchFamily="34" charset="0"/>
              </a:rPr>
              <a:t> ÑÇÙÝ³Ï³Ý Ï³ÝáÝÝ»ñÝ Ñ»ï¨Û³ÉÝ »Ý.</a:t>
            </a:r>
          </a:p>
        </p:txBody>
      </p:sp>
      <p:pic>
        <p:nvPicPr>
          <p:cNvPr id="2050" name="Picture 2" descr="C:\Users\HG\Desktop\netiquette-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725144"/>
            <a:ext cx="62103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5140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59632" y="472018"/>
            <a:ext cx="741682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ì»µ </a:t>
            </a:r>
            <a:r>
              <a:rPr lang="en-US" dirty="0" err="1">
                <a:latin typeface="Arial Armenian" pitchFamily="34" charset="0"/>
              </a:rPr>
              <a:t>é»ëáõñëÝ»ñÇ</a:t>
            </a:r>
            <a:r>
              <a:rPr lang="en-US" dirty="0">
                <a:latin typeface="Arial Armenian" pitchFamily="34" charset="0"/>
              </a:rPr>
              <a:t> ë»÷³Ï³Ý³ï»ñ»ñÁ, </a:t>
            </a:r>
            <a:r>
              <a:rPr lang="en-US" dirty="0" err="1">
                <a:latin typeface="Arial Armenian" pitchFamily="34" charset="0"/>
              </a:rPr>
              <a:t>áíù»ñ</a:t>
            </a:r>
            <a:r>
              <a:rPr lang="en-US" dirty="0">
                <a:latin typeface="Arial Armenian" pitchFamily="34" charset="0"/>
              </a:rPr>
              <a:t> û·ï³·áñÍáõÙ »Ý Å³Ù³Ý³Ï³ÏÇó ï»ËÝáÉá·Ç³Ý»ñ, </a:t>
            </a:r>
            <a:r>
              <a:rPr lang="en-US" dirty="0" err="1">
                <a:latin typeface="Arial Armenian" pitchFamily="34" charset="0"/>
              </a:rPr>
              <a:t>å»ïù</a:t>
            </a:r>
            <a:r>
              <a:rPr lang="en-US" dirty="0">
                <a:latin typeface="Arial Armenian" pitchFamily="34" charset="0"/>
              </a:rPr>
              <a:t> ¿ áõß³¹Çñ ÉÇÝ»Ý ÑÇÝ Ñ³Ù³Ï³ñ·»ñ û·ï³·áñÍáÕÝ»ñÇ Ñ³Ý¹»å: ²ÛÝ û·ï³·áñÍáÕÝ»ñÇÝ, </a:t>
            </a:r>
            <a:r>
              <a:rPr lang="en-US" dirty="0" err="1">
                <a:latin typeface="Arial Armenian" pitchFamily="34" charset="0"/>
              </a:rPr>
              <a:t>áñáÝó</a:t>
            </a:r>
            <a:r>
              <a:rPr lang="en-US" dirty="0">
                <a:latin typeface="Arial Armenian" pitchFamily="34" charset="0"/>
              </a:rPr>
              <a:t> ï»ËÝÇÏ³-Íñ³·ñ³ÛÇÝ Ñ³Ù³Ï³ñ·»ñÁ </a:t>
            </a:r>
            <a:r>
              <a:rPr lang="en-US" dirty="0" err="1">
                <a:latin typeface="Arial Armenian" pitchFamily="34" charset="0"/>
              </a:rPr>
              <a:t>ã»Ý</a:t>
            </a:r>
            <a:r>
              <a:rPr lang="en-US" dirty="0">
                <a:latin typeface="Arial Armenian" pitchFamily="34" charset="0"/>
              </a:rPr>
              <a:t> Ñ³Ù³å³ï³ëË³ÝáõÙ Å³Ù³Ý³Ï³ÏÇó ï»ËÝáÉá·Ç³Ý»ñÇÝ, ÙáõÉïÇÙ»¹Ç³ </a:t>
            </a:r>
            <a:r>
              <a:rPr lang="en-US" dirty="0" err="1">
                <a:latin typeface="Arial Armenian" pitchFamily="34" charset="0"/>
              </a:rPr>
              <a:t>é»ëáõñëÝ»ñÇ</a:t>
            </a:r>
            <a:r>
              <a:rPr lang="en-US" dirty="0">
                <a:latin typeface="Arial Armenian" pitchFamily="34" charset="0"/>
              </a:rPr>
              <a:t> ë»÷³Ï³Ý³ï»ñ»ñÁ </a:t>
            </a:r>
            <a:r>
              <a:rPr lang="en-US" dirty="0" err="1">
                <a:latin typeface="Arial Armenian" pitchFamily="34" charset="0"/>
              </a:rPr>
              <a:t>å»ïù</a:t>
            </a:r>
            <a:r>
              <a:rPr lang="en-US" dirty="0">
                <a:latin typeface="Arial Armenian" pitchFamily="34" charset="0"/>
              </a:rPr>
              <a:t> ¿ ³é³ç³ñÏ»Ý </a:t>
            </a:r>
            <a:r>
              <a:rPr lang="en-US" dirty="0" err="1">
                <a:latin typeface="Arial Armenian" pitchFamily="34" charset="0"/>
              </a:rPr>
              <a:t>é»ëáõñëÇ</a:t>
            </a:r>
            <a:r>
              <a:rPr lang="en-US" dirty="0">
                <a:latin typeface="Arial Armenian" pitchFamily="34" charset="0"/>
              </a:rPr>
              <a:t> ï»ùëï³ÛÇÝ ï³ñµ»ñ³ÏÁ՝ í»µ </a:t>
            </a:r>
            <a:r>
              <a:rPr lang="en-US" dirty="0" err="1">
                <a:latin typeface="Arial Armenian" pitchFamily="34" charset="0"/>
              </a:rPr>
              <a:t>é»ëáõñëÁ</a:t>
            </a:r>
            <a:r>
              <a:rPr lang="en-US" dirty="0">
                <a:latin typeface="Arial Armenian" pitchFamily="34" charset="0"/>
              </a:rPr>
              <a:t> Ñ³ë³Ý»ÉÇ ¹³ñÓÝ»Éáõ Ýå³ï³Ïáí: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ì»µ û·ï³·áñÍáÕÝ»ñÁ </a:t>
            </a:r>
            <a:r>
              <a:rPr lang="en-US" dirty="0" err="1">
                <a:latin typeface="Arial Armenian" pitchFamily="34" charset="0"/>
              </a:rPr>
              <a:t>ÇÝï»ñÝ»ïÇó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û·ïí»Éáõ</a:t>
            </a:r>
            <a:r>
              <a:rPr lang="en-US" dirty="0">
                <a:latin typeface="Arial Armenian" pitchFamily="34" charset="0"/>
              </a:rPr>
              <a:t> Ñ³Ù³ñ í×³ñáõÙ »Ý Å³Ù³Ý³ÏÇ Ï³Ù ïñ³ýÇÏÇ Ñ³Ù³ñ, ³Û¹ </a:t>
            </a:r>
            <a:r>
              <a:rPr lang="en-US" dirty="0" err="1">
                <a:latin typeface="Arial Armenian" pitchFamily="34" charset="0"/>
              </a:rPr>
              <a:t>ÇëÏ</a:t>
            </a:r>
            <a:r>
              <a:rPr lang="en-US" dirty="0">
                <a:latin typeface="Arial Armenian" pitchFamily="34" charset="0"/>
              </a:rPr>
              <a:t> å³ï×³éáí í»µ </a:t>
            </a:r>
            <a:r>
              <a:rPr lang="en-US" dirty="0" err="1">
                <a:latin typeface="Arial Armenian" pitchFamily="34" charset="0"/>
              </a:rPr>
              <a:t>é»ëáõñëÇ</a:t>
            </a:r>
            <a:r>
              <a:rPr lang="en-US" dirty="0">
                <a:latin typeface="Arial Armenian" pitchFamily="34" charset="0"/>
              </a:rPr>
              <a:t> ë»÷³Ï³Ý³ï»ñÁ </a:t>
            </a:r>
            <a:r>
              <a:rPr lang="en-US" dirty="0" err="1">
                <a:latin typeface="Arial Armenian" pitchFamily="34" charset="0"/>
              </a:rPr>
              <a:t>å»ïù</a:t>
            </a:r>
            <a:r>
              <a:rPr lang="en-US" dirty="0">
                <a:latin typeface="Arial Armenian" pitchFamily="34" charset="0"/>
              </a:rPr>
              <a:t> ¿ ÑÝ³ñ³íáñÇÝë ³ñ³· ¨ Ù³ïã»ÉÇ </a:t>
            </a:r>
            <a:r>
              <a:rPr lang="en-US" dirty="0" err="1">
                <a:latin typeface="Arial Armenian" pitchFamily="34" charset="0"/>
              </a:rPr>
              <a:t>Ï»ñåáí</a:t>
            </a:r>
            <a:r>
              <a:rPr lang="en-US" dirty="0">
                <a:latin typeface="Arial Armenian" pitchFamily="34" charset="0"/>
              </a:rPr>
              <a:t> Ù³ïáõóÇ Ï³ÛùÇ µáí³Ý¹³ÏáõÃÛáõÝÁ û·ï³·áñÍáÕÇÝ: ì»µ </a:t>
            </a:r>
            <a:r>
              <a:rPr lang="en-US" dirty="0" err="1">
                <a:latin typeface="Arial Armenian" pitchFamily="34" charset="0"/>
              </a:rPr>
              <a:t>é»ëáõñëÁ</a:t>
            </a:r>
            <a:r>
              <a:rPr lang="en-US" dirty="0">
                <a:latin typeface="Arial Armenian" pitchFamily="34" charset="0"/>
              </a:rPr>
              <a:t> ³ÝÑñ³Å»ßï ¿ Ùß³Ï»É û·ï³·áñÍáÕÇ ï»ë³ÝÏÛáõÝÇó »</a:t>
            </a:r>
            <a:r>
              <a:rPr lang="en-US" dirty="0" err="1">
                <a:latin typeface="Arial Armenian" pitchFamily="34" charset="0"/>
              </a:rPr>
              <a:t>ÉÝ»Éáí</a:t>
            </a:r>
            <a:r>
              <a:rPr lang="en-US" dirty="0">
                <a:latin typeface="Arial Armenian" pitchFamily="34" charset="0"/>
              </a:rPr>
              <a:t>: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Î³ñ¨áñ ¿ Ý³¨ áõß³¹ñáõÃÛáõÝ ¹³ñÓÝ»É åáï»ÝóÇ³É Ñ³×³Ëáñ¹Ý»ñÇ Í³Ëë³Í Å³Ù³Ý³ÏÇ íñ³՝ Ñ³ëóÝ»Éáí ³ÛÝ Ýí³½³·áõÛÝÇ, ßñç³Ýó»Éáí û·ï³·áñÍáÕÇ áõß³¹ñáõÃÛáõÝÇó ¹áõñë ÙÝ³óáÕ ÙÇç³ÝÏÛ³É ¿</a:t>
            </a:r>
            <a:r>
              <a:rPr lang="en-US" dirty="0" err="1">
                <a:latin typeface="Arial Armenian" pitchFamily="34" charset="0"/>
              </a:rPr>
              <a:t>ç»ñÇ</a:t>
            </a:r>
            <a:r>
              <a:rPr lang="en-US" dirty="0">
                <a:latin typeface="Arial Armenian" pitchFamily="34" charset="0"/>
              </a:rPr>
              <a:t> ÏÇñ³éáõÙÁ: ²Ûë å³Ñ³ÝçÁ ÏÇñ³é»Éáõ </a:t>
            </a:r>
            <a:r>
              <a:rPr lang="en-US" dirty="0" smtClean="0">
                <a:latin typeface="Arial Armenian" pitchFamily="34" charset="0"/>
              </a:rPr>
              <a:t>Ñ³Ù³ñ </a:t>
            </a:r>
            <a:r>
              <a:rPr lang="en-US" dirty="0">
                <a:latin typeface="Arial Armenian" pitchFamily="34" charset="0"/>
              </a:rPr>
              <a:t>Ï³ñ»ÉÇ ¿ û·ï³·áñÍ»É« »</a:t>
            </a:r>
            <a:r>
              <a:rPr lang="en-US" dirty="0" err="1">
                <a:latin typeface="Arial Armenian" pitchFamily="34" charset="0"/>
              </a:rPr>
              <a:t>ñ»ù</a:t>
            </a:r>
            <a:r>
              <a:rPr lang="en-US" dirty="0">
                <a:latin typeface="Arial Armenian" pitchFamily="34" charset="0"/>
              </a:rPr>
              <a:t> §</a:t>
            </a:r>
            <a:r>
              <a:rPr lang="en-US" dirty="0" err="1">
                <a:latin typeface="Arial Armenian" pitchFamily="34" charset="0"/>
              </a:rPr>
              <a:t>ùÉÇù</a:t>
            </a:r>
            <a:r>
              <a:rPr lang="en-US" dirty="0">
                <a:latin typeface="Arial Armenian" pitchFamily="34" charset="0"/>
              </a:rPr>
              <a:t>/</a:t>
            </a:r>
            <a:r>
              <a:rPr lang="en-US" dirty="0" err="1">
                <a:latin typeface="Arial Armenian" pitchFamily="34" charset="0"/>
              </a:rPr>
              <a:t>ë»ÕÙáõÙ</a:t>
            </a:r>
            <a:r>
              <a:rPr lang="en-US" dirty="0">
                <a:latin typeface="Arial Armenian" pitchFamily="34" charset="0"/>
              </a:rPr>
              <a:t>¦ Ï³ÝáÝÁ. ÇÝýáñÙ³óÇ³ÛÇ Ñ³ë³Ý»ÉÇáõÃÛáõÝÁ/×³Ý³å³ñÑÁ, </a:t>
            </a:r>
            <a:r>
              <a:rPr lang="en-US" dirty="0" err="1">
                <a:latin typeface="Arial Armenian" pitchFamily="34" charset="0"/>
              </a:rPr>
              <a:t>áñÝ</a:t>
            </a:r>
            <a:r>
              <a:rPr lang="en-US" dirty="0">
                <a:latin typeface="Arial Armenian" pitchFamily="34" charset="0"/>
              </a:rPr>
              <a:t> ³ÝÑñ³Å»ßï ¿ û·ï³·áñÍáÕÇÝ </a:t>
            </a:r>
            <a:r>
              <a:rPr lang="en-US" dirty="0" err="1">
                <a:latin typeface="Arial Armenian" pitchFamily="34" charset="0"/>
              </a:rPr>
              <a:t>ãå»ïù</a:t>
            </a:r>
            <a:r>
              <a:rPr lang="en-US" dirty="0">
                <a:latin typeface="Arial Armenian" pitchFamily="34" charset="0"/>
              </a:rPr>
              <a:t> ¿ ·»ñ³½³ÝóÇ »</a:t>
            </a:r>
            <a:r>
              <a:rPr lang="en-US" dirty="0" err="1">
                <a:latin typeface="Arial Armenian" pitchFamily="34" charset="0"/>
              </a:rPr>
              <a:t>ñ»ù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ùÉÇùÁ</a:t>
            </a:r>
            <a:r>
              <a:rPr lang="en-US" dirty="0" smtClean="0">
                <a:latin typeface="Arial Armenian" pitchFamily="34" charset="0"/>
              </a:rPr>
              <a:t>:</a:t>
            </a:r>
            <a:endParaRPr lang="en-US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00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03648" y="908720"/>
            <a:ext cx="7200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ì»µ Ï³ÛùÇ Ó¨³íáñÙ³Ý </a:t>
            </a:r>
            <a:r>
              <a:rPr lang="en-US" dirty="0" err="1">
                <a:latin typeface="Arial Armenian" pitchFamily="34" charset="0"/>
              </a:rPr>
              <a:t>á×Á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å»ïù</a:t>
            </a:r>
            <a:r>
              <a:rPr lang="en-US" dirty="0">
                <a:latin typeface="Arial Armenian" pitchFamily="34" charset="0"/>
              </a:rPr>
              <a:t> ¿ ÑÝ³ñ³íáñÇÝë µ</a:t>
            </a:r>
            <a:r>
              <a:rPr lang="en-US" dirty="0" err="1">
                <a:latin typeface="Arial Armenian" pitchFamily="34" charset="0"/>
              </a:rPr>
              <a:t>Ýáñáß</a:t>
            </a:r>
            <a:r>
              <a:rPr lang="en-US" dirty="0">
                <a:latin typeface="Arial Armenian" pitchFamily="34" charset="0"/>
              </a:rPr>
              <a:t> ÉÇÝÇ Ï³½Ù³Ï»ñåáõÃÛ³Ý </a:t>
            </a:r>
            <a:r>
              <a:rPr lang="en-US" dirty="0" err="1">
                <a:latin typeface="Arial Armenian" pitchFamily="34" charset="0"/>
              </a:rPr>
              <a:t>ÇÙÇçÇÝ</a:t>
            </a:r>
            <a:r>
              <a:rPr lang="en-US" dirty="0">
                <a:latin typeface="Arial Armenian" pitchFamily="34" charset="0"/>
              </a:rPr>
              <a:t>: Ð»ÕÇÝ³Ï³íáñ Ï³½Ù³Ï»ñåáõÃÛ³Ý Ï³ÛùáõÙ í³é ·ñ³ýÇÏ³Ï³Ý ¨ µ³ñÓñ Ó³ÛÝ³ÛÇÝ ¿</a:t>
            </a:r>
            <a:r>
              <a:rPr lang="en-US" dirty="0" err="1">
                <a:latin typeface="Arial Armenian" pitchFamily="34" charset="0"/>
              </a:rPr>
              <a:t>ý»ÏïÝ»ñÇ</a:t>
            </a:r>
            <a:r>
              <a:rPr lang="en-US" dirty="0">
                <a:latin typeface="Arial Armenian" pitchFamily="34" charset="0"/>
              </a:rPr>
              <a:t> ÏÇñ³éáõÙÁ ¹ÇïíáõÙ ¿ </a:t>
            </a:r>
            <a:r>
              <a:rPr lang="en-US" dirty="0" err="1">
                <a:latin typeface="Arial Armenian" pitchFamily="34" charset="0"/>
              </a:rPr>
              <a:t>áñå»ë</a:t>
            </a:r>
            <a:r>
              <a:rPr lang="en-US" dirty="0">
                <a:latin typeface="Arial Armenian" pitchFamily="34" charset="0"/>
              </a:rPr>
              <a:t> ³Ýï³Ïï </a:t>
            </a:r>
            <a:r>
              <a:rPr lang="en-US" dirty="0" err="1">
                <a:latin typeface="Arial Armenian" pitchFamily="34" charset="0"/>
              </a:rPr>
              <a:t>Ùáï»óáõÙ</a:t>
            </a:r>
            <a:r>
              <a:rPr lang="en-US" dirty="0">
                <a:latin typeface="Arial Armenian" pitchFamily="34" charset="0"/>
              </a:rPr>
              <a:t>: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Ø»Í Éë³ñ³ÝÇ Ñ³Ù³ñ Ý³Ë³ï»ëí³Í </a:t>
            </a:r>
            <a:r>
              <a:rPr lang="en-US" dirty="0" err="1">
                <a:latin typeface="Arial Armenian" pitchFamily="34" charset="0"/>
              </a:rPr>
              <a:t>ÏáÙ»ñóÇáÝ</a:t>
            </a:r>
            <a:r>
              <a:rPr lang="en-US" dirty="0">
                <a:latin typeface="Arial Armenian" pitchFamily="34" charset="0"/>
              </a:rPr>
              <a:t> Ï³Ûù»ñáõÙ </a:t>
            </a:r>
            <a:r>
              <a:rPr lang="en-US" dirty="0" err="1">
                <a:latin typeface="Arial Armenian" pitchFamily="34" charset="0"/>
              </a:rPr>
              <a:t>å»ïù</a:t>
            </a:r>
            <a:r>
              <a:rPr lang="en-US" dirty="0">
                <a:latin typeface="Arial Armenian" pitchFamily="34" charset="0"/>
              </a:rPr>
              <a:t> ¿ ÉÇÝÇ Ñ³×³Ë </a:t>
            </a:r>
            <a:r>
              <a:rPr lang="en-US" dirty="0" err="1">
                <a:latin typeface="Arial Armenian" pitchFamily="34" charset="0"/>
              </a:rPr>
              <a:t>ïñíáÕ</a:t>
            </a:r>
            <a:r>
              <a:rPr lang="en-US" dirty="0">
                <a:latin typeface="Arial Armenian" pitchFamily="34" charset="0"/>
              </a:rPr>
              <a:t> Ñ³ñó»ñÇ ¿ç (FAQ), </a:t>
            </a:r>
            <a:r>
              <a:rPr lang="en-US" dirty="0" err="1">
                <a:latin typeface="Arial Armenian" pitchFamily="34" charset="0"/>
              </a:rPr>
              <a:t>áñÇ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ÑÕáõÙÁ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å»ïù</a:t>
            </a:r>
            <a:r>
              <a:rPr lang="en-US" dirty="0">
                <a:latin typeface="Arial Armenian" pitchFamily="34" charset="0"/>
              </a:rPr>
              <a:t> ¿ ï»Õ³¹ñí³Í ÉÇÝÇ Ï³ÛùÇ ·ÉË³íáñ ¿</a:t>
            </a:r>
            <a:r>
              <a:rPr lang="en-US" dirty="0" err="1">
                <a:latin typeface="Arial Armenian" pitchFamily="34" charset="0"/>
              </a:rPr>
              <a:t>çáõÙ</a:t>
            </a:r>
            <a:endParaRPr lang="en-US" dirty="0">
              <a:latin typeface="Arial Armenian" pitchFamily="34" charset="0"/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 err="1">
                <a:latin typeface="Arial Armenian" pitchFamily="34" charset="0"/>
              </a:rPr>
              <a:t>ÆÝï»ñÝ»ïÁ</a:t>
            </a:r>
            <a:r>
              <a:rPr lang="en-US" dirty="0">
                <a:latin typeface="Arial Armenian" pitchFamily="34" charset="0"/>
              </a:rPr>
              <a:t> µ</a:t>
            </a:r>
            <a:r>
              <a:rPr lang="en-US" dirty="0" err="1">
                <a:latin typeface="Arial Armenian" pitchFamily="34" charset="0"/>
              </a:rPr>
              <a:t>ÝáñáßíáõÙ</a:t>
            </a:r>
            <a:r>
              <a:rPr lang="en-US" dirty="0">
                <a:latin typeface="Arial Armenian" pitchFamily="34" charset="0"/>
              </a:rPr>
              <a:t> ¿ </a:t>
            </a:r>
            <a:r>
              <a:rPr lang="en-US" dirty="0" err="1">
                <a:latin typeface="Arial Armenian" pitchFamily="34" charset="0"/>
              </a:rPr>
              <a:t>áñå»ë</a:t>
            </a:r>
            <a:r>
              <a:rPr lang="en-US" dirty="0">
                <a:latin typeface="Arial Armenian" pitchFamily="34" charset="0"/>
              </a:rPr>
              <a:t> ÙÇç³½·³ÛÇÝ </a:t>
            </a:r>
            <a:r>
              <a:rPr lang="en-US" dirty="0" err="1">
                <a:latin typeface="Arial Armenian" pitchFamily="34" charset="0"/>
              </a:rPr>
              <a:t>é»ëáõñë</a:t>
            </a:r>
            <a:r>
              <a:rPr lang="en-US" dirty="0">
                <a:latin typeface="Arial Armenian" pitchFamily="34" charset="0"/>
              </a:rPr>
              <a:t>, ¨ »Ã» ·áñÍ³ñ³ñÁ Ýå³ï³Ï </a:t>
            </a:r>
            <a:r>
              <a:rPr lang="en-US" dirty="0" err="1">
                <a:latin typeface="Arial Armenian" pitchFamily="34" charset="0"/>
              </a:rPr>
              <a:t>áõÝÇ</a:t>
            </a:r>
            <a:r>
              <a:rPr lang="en-US" dirty="0">
                <a:latin typeface="Arial Armenian" pitchFamily="34" charset="0"/>
              </a:rPr>
              <a:t> û·ï³·áñÍ»É ÙÇç³½·³ÛÇÝ ßáõÏ³ÛÇ ÑÝ³ñ³íáñáõÃÛáõÝÝ»ñÁ, Ý³ å³ñï³íáñ ¿ Ñ³ñ·»É ßáõÏ³ÛáõÙ Ó¨³íáñí³Í Ùß³ÏáõÛÃÁ: ²ÛÝ Ï³Ûù»ñÇ Ñ³Ù³ñ, </a:t>
            </a:r>
            <a:r>
              <a:rPr lang="en-US" dirty="0" err="1">
                <a:latin typeface="Arial Armenian" pitchFamily="34" charset="0"/>
              </a:rPr>
              <a:t>áñáÝù</a:t>
            </a:r>
            <a:r>
              <a:rPr lang="en-US" dirty="0">
                <a:latin typeface="Arial Armenian" pitchFamily="34" charset="0"/>
              </a:rPr>
              <a:t> ÏáÕÙÝáñáßí³Í »Ý ¹»åÇ ï³ñµ»ñ ³½·áõÃÛáõÝÝ»ñÇ å³ïÏ³ÝáÕ Ñ³×³Ëáñ¹Ý»ñ, å³ñï³¹Çñ ¿ ¹³éÝáõÙ µ³½Ù³É»½áõ </a:t>
            </a:r>
            <a:r>
              <a:rPr lang="en-US" dirty="0" err="1">
                <a:latin typeface="Arial Armenian" pitchFamily="34" charset="0"/>
              </a:rPr>
              <a:t>ÇÝï»ñý»ÛëÇ</a:t>
            </a:r>
            <a:r>
              <a:rPr lang="en-US" dirty="0">
                <a:latin typeface="Arial Armenian" pitchFamily="34" charset="0"/>
              </a:rPr>
              <a:t> ÏÇñ³éÙ³Ý ëï³Ý¹³ñïÁ: ÜÙ³Ý³ïÇå Ï³Ûù»ñáõÙ ó³ÝÏ³ÉÇ ã¿ û·ï³·áñÍ»É µ³ñµ³é³ÛÇÝ ³ñï³Ñ³ÛïáõÃÛáõÝÝ»ñ: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ºÃ» Ï³ÛùÇ Ñ³ëó»Ý ÷</a:t>
            </a:r>
            <a:r>
              <a:rPr lang="en-US" dirty="0" err="1">
                <a:latin typeface="Arial Armenian" pitchFamily="34" charset="0"/>
              </a:rPr>
              <a:t>áËíáõÙ</a:t>
            </a:r>
            <a:r>
              <a:rPr lang="en-US" dirty="0">
                <a:latin typeface="Arial Armenian" pitchFamily="34" charset="0"/>
              </a:rPr>
              <a:t> ¿ Ï³Ù ¹³¹³ñ»óíáõÙ ¿ Ï³ÛùÇ ·</a:t>
            </a:r>
            <a:r>
              <a:rPr lang="en-US" dirty="0" err="1">
                <a:latin typeface="Arial Armenian" pitchFamily="34" charset="0"/>
              </a:rPr>
              <a:t>áñÍáõÝ»áõÃÛáõÝÁ</a:t>
            </a:r>
            <a:r>
              <a:rPr lang="en-US" dirty="0">
                <a:latin typeface="Arial Armenian" pitchFamily="34" charset="0"/>
              </a:rPr>
              <a:t>, ³ÝÑñ³Å»ßï ¿ ³Û¹ Ù³ëÇÝ ï»Õ»Ï³óÝ»É áñáÝÙ³Ý Ñ³Ù³Ï³ñ·»ñÇÝ ¨ Ï³ÛùÇ û·ï³·áñÍáÕÝ»ñÇÝ:</a:t>
            </a:r>
          </a:p>
        </p:txBody>
      </p:sp>
    </p:spTree>
    <p:extLst>
      <p:ext uri="{BB962C8B-B14F-4D97-AF65-F5344CB8AC3E}">
        <p14:creationId xmlns:p14="http://schemas.microsoft.com/office/powerpoint/2010/main" xmlns="" val="143451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39752" y="404664"/>
            <a:ext cx="52389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Arial Armenian" pitchFamily="34" charset="0"/>
              </a:rPr>
              <a:t> ¾É»ÏïñáÝ³ÛÇÝ Ý³Ù³Ï³·ñáõÃÛ³Ý í³ñáõÙÁ</a:t>
            </a:r>
            <a:endParaRPr lang="en-US" sz="2000" dirty="0">
              <a:latin typeface="Arial Armenian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17700" y="1258481"/>
            <a:ext cx="748883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Arial Armenian" pitchFamily="34" charset="0"/>
              </a:rPr>
              <a:t>1. </a:t>
            </a:r>
            <a:r>
              <a:rPr lang="en-US" sz="2000" dirty="0" err="1">
                <a:latin typeface="Arial Armenian" pitchFamily="34" charset="0"/>
              </a:rPr>
              <a:t>ÎáÙ»ñóÇáÝ</a:t>
            </a:r>
            <a:r>
              <a:rPr lang="en-US" sz="2000" dirty="0">
                <a:latin typeface="Arial Armenian" pitchFamily="34" charset="0"/>
              </a:rPr>
              <a:t> ·áñÍáõÝ»áõÃÛ³Ý Ýå³ï³Ïáí ³ßË³ïáÕ í»µ </a:t>
            </a:r>
            <a:r>
              <a:rPr lang="en-US" sz="2000" dirty="0" err="1">
                <a:latin typeface="Arial Armenian" pitchFamily="34" charset="0"/>
              </a:rPr>
              <a:t>ë»ñí»ñÝ»ñÁ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å»ïù</a:t>
            </a:r>
            <a:r>
              <a:rPr lang="en-US" sz="2000" dirty="0">
                <a:latin typeface="Arial Armenian" pitchFamily="34" charset="0"/>
              </a:rPr>
              <a:t> ¿ áõÝ»Ý³Ý ¿É»ÏïñáÝ³ÛÇÝ Ý³Ù³ÏÝ»ñÇÝ å³ï³ëË³Ý»Éáõ ³íïáÙ³ï³óí³Í Ñ³Ù³Ï³ñ·»ñ: Ü³Ù³ÏÇÝ </a:t>
            </a:r>
            <a:r>
              <a:rPr lang="en-US" sz="2000" dirty="0" err="1">
                <a:latin typeface="Arial Armenian" pitchFamily="34" charset="0"/>
              </a:rPr>
              <a:t>ïñíáÕ</a:t>
            </a:r>
            <a:r>
              <a:rPr lang="en-US" sz="2000" dirty="0">
                <a:latin typeface="Arial Armenian" pitchFamily="34" charset="0"/>
              </a:rPr>
              <a:t> ³ÝÙÇç³Ï³Ý å³ï³ëË³ÝÁ û·ï³·áñÍáÕÇÝ </a:t>
            </a:r>
            <a:r>
              <a:rPr lang="en-US" sz="2000" dirty="0" err="1">
                <a:latin typeface="Arial Armenian" pitchFamily="34" charset="0"/>
              </a:rPr>
              <a:t>ÃáõÛÉ</a:t>
            </a:r>
            <a:r>
              <a:rPr lang="en-US" sz="2000" dirty="0">
                <a:latin typeface="Arial Armenian" pitchFamily="34" charset="0"/>
              </a:rPr>
              <a:t> ¿ ï³ÉÇë »ÝÃ³¹ñ»É, </a:t>
            </a:r>
            <a:r>
              <a:rPr lang="en-US" sz="2000" dirty="0" err="1">
                <a:latin typeface="Arial Armenian" pitchFamily="34" charset="0"/>
              </a:rPr>
              <a:t>áñ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Çñ</a:t>
            </a:r>
            <a:r>
              <a:rPr lang="en-US" sz="2000" dirty="0">
                <a:latin typeface="Arial Armenian" pitchFamily="34" charset="0"/>
              </a:rPr>
              <a:t> Å³Ù³Ý³ÏÇ ËÝ³ÛáÕáõÃÛ³Ý Ù³ëÇÝ Ùï³ÍáõÙ »Ý: ºÃ» ³ÝÙÇç³å»ë å³ï³ëË³Ý»Éáõ ï³ñµ»ñ³ÏÁ ³ÝÑÝ³ñ ¿, ³ÝÑñ³Å»ßï ¿ </a:t>
            </a:r>
            <a:r>
              <a:rPr lang="en-US" sz="2000" dirty="0" err="1">
                <a:latin typeface="Arial Armenian" pitchFamily="34" charset="0"/>
              </a:rPr>
              <a:t>Ýß»É</a:t>
            </a:r>
            <a:r>
              <a:rPr lang="en-US" sz="2000" dirty="0">
                <a:latin typeface="Arial Armenian" pitchFamily="34" charset="0"/>
              </a:rPr>
              <a:t> å³ï³ëË³Ý»Éáõ Ùáï³íáñ Å³ÙÏ»ïÁ:</a:t>
            </a:r>
          </a:p>
          <a:p>
            <a:pPr algn="just"/>
            <a:r>
              <a:rPr lang="en-US" sz="2000" dirty="0">
                <a:latin typeface="Arial Armenian" pitchFamily="34" charset="0"/>
              </a:rPr>
              <a:t>2. ¾É»ÏïñáÝ³ÛÇÝ ÷</a:t>
            </a:r>
            <a:r>
              <a:rPr lang="en-US" sz="2000" dirty="0" err="1">
                <a:latin typeface="Arial Armenian" pitchFamily="34" charset="0"/>
              </a:rPr>
              <a:t>áëïÇ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ÙÇçáóáí</a:t>
            </a:r>
            <a:r>
              <a:rPr lang="en-US" sz="2000" dirty="0">
                <a:latin typeface="Arial Armenian" pitchFamily="34" charset="0"/>
              </a:rPr>
              <a:t> ³ßË³ïáÕ ·áí³½¹³ÛÇÝ Ï³½Ù³Ï»ñåáõÃÛáõÝÝ»ñÇ Ñ³Ù³ñ ¿ÃÇÏ³ÛÇ ï»ë³ÝÏÛáõÝÇó Ýå³ï³Ï³Ñ³ñÙ³ñ ¿ û·ï³·áñÍ»É opt-in Ù»Ãá¹Á: ´³½áõÙ Ù³ñù»ÃáÉá·Ý»ñ ¨ ë÷³ÙÇ ³ÏïÇí Ñ³Ï³é³Ïáñ¹Ý»ñ Ï³ñÍáõÙ »Ý, </a:t>
            </a:r>
            <a:r>
              <a:rPr lang="en-US" sz="2000" dirty="0" err="1">
                <a:latin typeface="Arial Armenian" pitchFamily="34" charset="0"/>
              </a:rPr>
              <a:t>áñ</a:t>
            </a:r>
            <a:r>
              <a:rPr lang="en-US" sz="2000" dirty="0">
                <a:latin typeface="Arial Armenian" pitchFamily="34" charset="0"/>
              </a:rPr>
              <a:t> ó³ÝÏ³ó³Í Ñ³Õáñ¹³·ñáõÃÛáõÝ, </a:t>
            </a:r>
            <a:r>
              <a:rPr lang="en-US" sz="2000" dirty="0" err="1">
                <a:latin typeface="Arial Armenian" pitchFamily="34" charset="0"/>
              </a:rPr>
              <a:t>áñÝ</a:t>
            </a:r>
            <a:r>
              <a:rPr lang="en-US" sz="2000" dirty="0">
                <a:latin typeface="Arial Armenian" pitchFamily="34" charset="0"/>
              </a:rPr>
              <a:t> áõÕ³ñÏíáõÙ ¿ opt-out Ù»Ãá¹áí Ï³ñáÕ ¿ </a:t>
            </a:r>
            <a:r>
              <a:rPr lang="en-US" sz="2000" dirty="0" err="1">
                <a:latin typeface="Arial Armenian" pitchFamily="34" charset="0"/>
              </a:rPr>
              <a:t>áñå»ë</a:t>
            </a:r>
            <a:r>
              <a:rPr lang="en-US" sz="2000" dirty="0">
                <a:latin typeface="Arial Armenian" pitchFamily="34" charset="0"/>
              </a:rPr>
              <a:t> ë÷³Ù ¹Çïí»É:</a:t>
            </a:r>
          </a:p>
          <a:p>
            <a:pPr algn="just"/>
            <a:r>
              <a:rPr lang="en-US" sz="2000" dirty="0">
                <a:latin typeface="Arial Armenian" pitchFamily="34" charset="0"/>
              </a:rPr>
              <a:t>3. ø³ÝÇ </a:t>
            </a:r>
            <a:r>
              <a:rPr lang="en-US" sz="2000" dirty="0" err="1">
                <a:latin typeface="Arial Armenian" pitchFamily="34" charset="0"/>
              </a:rPr>
              <a:t>áñ</a:t>
            </a:r>
            <a:r>
              <a:rPr lang="en-US" sz="2000" dirty="0">
                <a:latin typeface="Arial Armenian" pitchFamily="34" charset="0"/>
              </a:rPr>
              <a:t> ï»ùëï³ÛÇÝ ß³ï Ñ³Õáñ¹³·ñáõÃÛáõÝÝ»ñ áõÕ³ñÏíáõÙ »Ý MS Word ËÙµ³·ñ³Ï³Ý ýáñÙ³ïáí, ³ÝÑñ³Å»ßï ¿ áõß³¹ñáõÃÛáõÝ ¹³ñÓÝ»É Íñ³·ñÇ ÃáÕ³ñÏÙ³Ý </a:t>
            </a:r>
            <a:r>
              <a:rPr lang="en-US" sz="2000" dirty="0" smtClean="0">
                <a:latin typeface="Arial Armenian" pitchFamily="34" charset="0"/>
              </a:rPr>
              <a:t>ï³ñµ»ñ³ÏÇ </a:t>
            </a:r>
            <a:r>
              <a:rPr lang="en-US" sz="2000" dirty="0">
                <a:latin typeface="Arial Armenian" pitchFamily="34" charset="0"/>
              </a:rPr>
              <a:t>íñ³</a:t>
            </a:r>
            <a:r>
              <a:rPr lang="en-US" sz="2000" dirty="0" smtClean="0">
                <a:latin typeface="Arial Armenian" pitchFamily="34" charset="0"/>
              </a:rPr>
              <a:t>:</a:t>
            </a:r>
            <a:endParaRPr lang="en-US" sz="2000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4947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03648" y="764704"/>
            <a:ext cx="727280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Arial Armenian" pitchFamily="34" charset="0"/>
              </a:rPr>
              <a:t>4</a:t>
            </a:r>
            <a:r>
              <a:rPr lang="en-US" sz="2000" dirty="0">
                <a:latin typeface="Arial Armenian" pitchFamily="34" charset="0"/>
              </a:rPr>
              <a:t>. Ü³Ù³Ï³·ñáõÃÛ³Ý Å³Ù³Ý³Ï ó³ÝÏ³ÉÇ ¿ Ñ³½í³¹»å û·ï³·áñÍ»É Ù»Í³ï³é»ñáí Ñ³í³ùí³Í µ³é»ñÝ </a:t>
            </a:r>
            <a:r>
              <a:rPr lang="en-US" sz="2000" dirty="0" err="1">
                <a:latin typeface="Arial Armenian" pitchFamily="34" charset="0"/>
              </a:rPr>
              <a:t>áõ</a:t>
            </a:r>
            <a:r>
              <a:rPr lang="en-US" sz="2000" dirty="0">
                <a:latin typeface="Arial Armenian" pitchFamily="34" charset="0"/>
              </a:rPr>
              <a:t> ³ñï³Ñ³ÛïáõÃÛáõÝÝ»ñÁ. ó³Ýó³ÛÇÝ ¿ÃÇÏ³Ý ³Ûë »</a:t>
            </a:r>
            <a:r>
              <a:rPr lang="en-US" sz="2000" dirty="0" err="1">
                <a:latin typeface="Arial Armenian" pitchFamily="34" charset="0"/>
              </a:rPr>
              <a:t>ñ¨áõÛÃÁ</a:t>
            </a:r>
            <a:r>
              <a:rPr lang="en-US" sz="2000" dirty="0">
                <a:latin typeface="Arial Armenian" pitchFamily="34" charset="0"/>
              </a:rPr>
              <a:t> ¹ÇïáõÙ ¿ </a:t>
            </a:r>
            <a:r>
              <a:rPr lang="en-US" sz="2000" dirty="0" err="1">
                <a:latin typeface="Arial Armenian" pitchFamily="34" charset="0"/>
              </a:rPr>
              <a:t>áñå»ë</a:t>
            </a:r>
            <a:r>
              <a:rPr lang="en-US" sz="2000" dirty="0">
                <a:latin typeface="Arial Armenian" pitchFamily="34" charset="0"/>
              </a:rPr>
              <a:t> Ëáë³ÏóáõÃÛáõÝ µ³ñÓñ </a:t>
            </a:r>
            <a:r>
              <a:rPr lang="en-US" sz="2000" dirty="0" err="1">
                <a:latin typeface="Arial Armenian" pitchFamily="34" charset="0"/>
              </a:rPr>
              <a:t>ïáÝ»ñÇ</a:t>
            </a:r>
            <a:r>
              <a:rPr lang="en-US" sz="2000" dirty="0">
                <a:latin typeface="Arial Armenian" pitchFamily="34" charset="0"/>
              </a:rPr>
              <a:t> ßñç³Ý³ÏÝ»ñáõÙ: Ø»Í³ï³é»ñÁ û·ï³·áñÍíáõÙ »Ý µ³ó³é³å»ë ³ÛÝ ¹»åù»ñáõÙ, »ñµ Ñ»ÕÇÝ³ÏÁ ó³ÝÏ³ÝáõÙ ¿ ÁÝ¹·Í»É µ³éÇ µ³ó³éÇÏ Ï³ñ¨áñáõÃÛáõÝÁ:</a:t>
            </a:r>
          </a:p>
          <a:p>
            <a:pPr algn="just"/>
            <a:endParaRPr lang="en-US" sz="2000" dirty="0" smtClean="0">
              <a:latin typeface="Arial Armenian" pitchFamily="34" charset="0"/>
            </a:endParaRPr>
          </a:p>
          <a:p>
            <a:pPr algn="just"/>
            <a:r>
              <a:rPr lang="en-US" sz="2000" dirty="0" smtClean="0">
                <a:latin typeface="Arial Armenian" pitchFamily="34" charset="0"/>
              </a:rPr>
              <a:t>5</a:t>
            </a:r>
            <a:r>
              <a:rPr lang="en-US" sz="2000" dirty="0">
                <a:latin typeface="Arial Armenian" pitchFamily="34" charset="0"/>
              </a:rPr>
              <a:t>. Ü³Ù³ÏáõÙ ó³ÝÏ³ÉÇ ¿ ¹ÇÙ»É ³ÝáõÝáí Ñ³ëó»³ïÇñáçÁ </a:t>
            </a:r>
            <a:r>
              <a:rPr lang="en-US" sz="2000" dirty="0" err="1">
                <a:latin typeface="Arial Armenian" pitchFamily="34" charset="0"/>
              </a:rPr>
              <a:t>áã</a:t>
            </a:r>
            <a:r>
              <a:rPr lang="en-US" sz="2000" dirty="0">
                <a:latin typeface="Arial Armenian" pitchFamily="34" charset="0"/>
              </a:rPr>
              <a:t> å³Ï³ë ù³Ý »</a:t>
            </a:r>
            <a:r>
              <a:rPr lang="en-US" sz="2000" dirty="0" err="1">
                <a:latin typeface="Arial Armenian" pitchFamily="34" charset="0"/>
              </a:rPr>
              <a:t>ñ»ù</a:t>
            </a:r>
            <a:r>
              <a:rPr lang="en-US" sz="2000" dirty="0">
                <a:latin typeface="Arial Armenian" pitchFamily="34" charset="0"/>
              </a:rPr>
              <a:t> ³Ý·³Ù: ²é³çÇÝ ³Ý·³Ù Ï³ñ»ÉÇ ¿ ¹ÇÙ»É Ñ³Õáñ¹³·ñáõÃÛ³Ý Ã»Ù³ÛÇ </a:t>
            </a:r>
            <a:r>
              <a:rPr lang="en-US" sz="2000" dirty="0" err="1">
                <a:latin typeface="Arial Armenian" pitchFamily="34" charset="0"/>
              </a:rPr>
              <a:t>Ù»ç</a:t>
            </a:r>
            <a:r>
              <a:rPr lang="en-US" sz="2000" dirty="0">
                <a:latin typeface="Arial Armenian" pitchFamily="34" charset="0"/>
              </a:rPr>
              <a:t>, »ñÏñáñ¹ ³Ý·³Ù՝ </a:t>
            </a:r>
            <a:r>
              <a:rPr lang="en-US" sz="2000" dirty="0" err="1">
                <a:latin typeface="Arial Armenian" pitchFamily="34" charset="0"/>
              </a:rPr>
              <a:t>áÕçáõÛÝÇ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ËáëùÇ</a:t>
            </a:r>
            <a:r>
              <a:rPr lang="en-US" sz="2000" dirty="0">
                <a:latin typeface="Arial Armenian" pitchFamily="34" charset="0"/>
              </a:rPr>
              <a:t> ¨ »ññáñ¹ ³Ý·³Ù՝ µ</a:t>
            </a:r>
            <a:r>
              <a:rPr lang="en-US" sz="2000" dirty="0" err="1">
                <a:latin typeface="Arial Armenian" pitchFamily="34" charset="0"/>
              </a:rPr>
              <a:t>áõÝ</a:t>
            </a:r>
            <a:r>
              <a:rPr lang="en-US" sz="2000" dirty="0">
                <a:latin typeface="Arial Armenian" pitchFamily="34" charset="0"/>
              </a:rPr>
              <a:t> µáí³Ý¹³ÏáõÃÛ³Ý </a:t>
            </a:r>
            <a:r>
              <a:rPr lang="en-US" sz="2000" dirty="0" err="1">
                <a:latin typeface="Arial Armenian" pitchFamily="34" charset="0"/>
              </a:rPr>
              <a:t>Ù»ç</a:t>
            </a:r>
            <a:r>
              <a:rPr lang="en-US" sz="2000" dirty="0">
                <a:latin typeface="Arial Armenian" pitchFamily="34" charset="0"/>
              </a:rPr>
              <a:t>:</a:t>
            </a:r>
          </a:p>
          <a:p>
            <a:pPr algn="just"/>
            <a:endParaRPr lang="en-US" sz="2000" dirty="0" smtClean="0">
              <a:latin typeface="Arial Armenian" pitchFamily="34" charset="0"/>
            </a:endParaRPr>
          </a:p>
          <a:p>
            <a:pPr algn="just"/>
            <a:r>
              <a:rPr lang="en-US" sz="2000" dirty="0" smtClean="0">
                <a:latin typeface="Arial Armenian" pitchFamily="34" charset="0"/>
              </a:rPr>
              <a:t>6</a:t>
            </a:r>
            <a:r>
              <a:rPr lang="en-US" sz="2000" dirty="0">
                <a:latin typeface="Arial Armenian" pitchFamily="34" charset="0"/>
              </a:rPr>
              <a:t>. ò³ÝÏ³ó³Í Ñ³Õáñ¹³·ñáõÃÛ³Ý </a:t>
            </a:r>
            <a:r>
              <a:rPr lang="en-US" sz="2000" dirty="0" err="1">
                <a:latin typeface="Arial Armenian" pitchFamily="34" charset="0"/>
              </a:rPr>
              <a:t>í»ñçáõÙ</a:t>
            </a:r>
            <a:r>
              <a:rPr lang="en-US" sz="2000" dirty="0">
                <a:latin typeface="Arial Armenian" pitchFamily="34" charset="0"/>
              </a:rPr>
              <a:t> ³ÝÑñ³Å»ßï ¿ </a:t>
            </a:r>
            <a:r>
              <a:rPr lang="en-US" sz="2000" dirty="0" err="1">
                <a:latin typeface="Arial Armenian" pitchFamily="34" charset="0"/>
              </a:rPr>
              <a:t>Ýß»É</a:t>
            </a:r>
            <a:r>
              <a:rPr lang="en-US" sz="2000" dirty="0">
                <a:latin typeface="Arial Armenian" pitchFamily="34" charset="0"/>
              </a:rPr>
              <a:t> ë»÷³Ï³Ý Ïááñ¹ÇÝ³ïÝ»ñÁ: Îááñ¹ÇÝ³ïÝ»ñÁ Ý»ñ³éáõÙ »Ý. ³ÝáõÝ, ³½·³ÝáõÝ, Ñ»é³ËáëÇ, ý³ùëÇ, µçç³ÛÇÝÇ Ñ³Ù³ñÝ»ñÁ, </a:t>
            </a:r>
            <a:r>
              <a:rPr lang="en-US" sz="2000" dirty="0" err="1">
                <a:latin typeface="Arial Armenian" pitchFamily="34" charset="0"/>
              </a:rPr>
              <a:t>ÑÕáõÙ</a:t>
            </a:r>
            <a:r>
              <a:rPr lang="en-US" sz="2000" dirty="0">
                <a:latin typeface="Arial Armenian" pitchFamily="34" charset="0"/>
              </a:rPr>
              <a:t> ¹»åÇ í»µ Ï³Ûù ¨ ¿É. ÷</a:t>
            </a:r>
            <a:r>
              <a:rPr lang="en-US" sz="2000" dirty="0" err="1">
                <a:latin typeface="Arial Armenian" pitchFamily="34" charset="0"/>
              </a:rPr>
              <a:t>áëïÇ</a:t>
            </a:r>
            <a:r>
              <a:rPr lang="en-US" sz="2000" dirty="0">
                <a:latin typeface="Arial Armenian" pitchFamily="34" charset="0"/>
              </a:rPr>
              <a:t> Ñ³ëó»:</a:t>
            </a:r>
          </a:p>
        </p:txBody>
      </p:sp>
    </p:spTree>
    <p:extLst>
      <p:ext uri="{BB962C8B-B14F-4D97-AF65-F5344CB8AC3E}">
        <p14:creationId xmlns:p14="http://schemas.microsoft.com/office/powerpoint/2010/main" xmlns="" val="2703749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614</TotalTime>
  <Words>673</Words>
  <Application>Microsoft Office PowerPoint</Application>
  <PresentationFormat>On-screen Show (4:3)</PresentationFormat>
  <Paragraphs>21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¾É»ÏïñáÝ³ÛÇÝ ÏáÙ»ñóÇ³ÛÇ ¿ÃÇÏ³Ý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HG</dc:creator>
  <cp:lastModifiedBy>user</cp:lastModifiedBy>
  <cp:revision>67</cp:revision>
  <dcterms:created xsi:type="dcterms:W3CDTF">2012-10-27T18:12:22Z</dcterms:created>
  <dcterms:modified xsi:type="dcterms:W3CDTF">2013-10-20T07:59:24Z</dcterms:modified>
</cp:coreProperties>
</file>