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93" autoAdjust="0"/>
    <p:restoredTop sz="94622" autoAdjust="0"/>
  </p:normalViewPr>
  <p:slideViewPr>
    <p:cSldViewPr>
      <p:cViewPr>
        <p:scale>
          <a:sx n="75" d="100"/>
          <a:sy n="75" d="100"/>
        </p:scale>
        <p:origin x="-3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10/11/13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732" y="2492896"/>
            <a:ext cx="8784976" cy="129614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 Armenian" pitchFamily="34" charset="0"/>
              </a:rPr>
              <a:t>¾</a:t>
            </a:r>
            <a:r>
              <a:rPr lang="en-US" sz="2800" b="1" dirty="0">
                <a:latin typeface="Arial Armenian" pitchFamily="34" charset="0"/>
              </a:rPr>
              <a:t>É»ÏïñáÝ³ÛÇÝ ÏáÙ»ñóÇ³ÛÇ Ñ³Ù³Ï³ñ·»ñÁ </a:t>
            </a:r>
            <a:r>
              <a:rPr lang="en-US" sz="2800" b="1" dirty="0" smtClean="0">
                <a:latin typeface="Arial Armenian" pitchFamily="34" charset="0"/>
              </a:rPr>
              <a:t/>
            </a:r>
            <a:br>
              <a:rPr lang="en-US" sz="2800" b="1" dirty="0" smtClean="0">
                <a:latin typeface="Arial Armenian" pitchFamily="34" charset="0"/>
              </a:rPr>
            </a:br>
            <a:r>
              <a:rPr lang="en-US" sz="2800" b="1" dirty="0" smtClean="0">
                <a:latin typeface="Arial Armenian" pitchFamily="34" charset="0"/>
              </a:rPr>
              <a:t>B2C </a:t>
            </a:r>
            <a:r>
              <a:rPr lang="en-US" sz="2800" b="1" dirty="0">
                <a:latin typeface="Arial Armenian" pitchFamily="34" charset="0"/>
              </a:rPr>
              <a:t>Ñ³ïí³ÍáõÙ</a:t>
            </a:r>
          </a:p>
        </p:txBody>
      </p:sp>
      <p:pic>
        <p:nvPicPr>
          <p:cNvPr id="1026" name="Picture 2" descr="C:\Users\HG\Desktop\e-commerce-stor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708" y="3429000"/>
            <a:ext cx="3048000" cy="2609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164" y="548680"/>
            <a:ext cx="8145164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 Armenian" pitchFamily="34" charset="0"/>
              </a:rPr>
              <a:t>²é¨ïñ³ÛÇÝ ß³ñù»ñ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1619300"/>
            <a:ext cx="71287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Armenian" pitchFamily="34" charset="0"/>
              </a:rPr>
              <a:t>¾É»ÏïñáÝ³ÛÇÝ ³é¨ïñ³ÛÇÝ ß³ñùÇ Ï³ï³Éá·áõÙ Ý»ñÏ³Û³óíáõÙ »Ý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endParaRPr lang="en-US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²åñ³ÝùÇ ³Ýí³ÝáõÙÁ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´ÝáõÃ³·ÇñÁ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î»ËÝÇÏ³Ï³Ý ÝÏ³ñ³·ñáõÃÛáõÝÁ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îíÛ³ÉÝ»ñ ³ñï³¹ñáÕÇ Ù³ëÇÝ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²åñ³ÝùÇ ÝÏ³ñÝ»ñÁ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î»ë³ýÇÉÙ»ñ ³åñ³ÝùÇ </a:t>
            </a:r>
            <a:r>
              <a:rPr lang="en-US" b="1" dirty="0" smtClean="0">
                <a:latin typeface="Arial Armenian" pitchFamily="34" charset="0"/>
              </a:rPr>
              <a:t>Ù³ëÇÝÙ³ëÇÝ</a:t>
            </a:r>
            <a:endParaRPr lang="en-US" b="1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´³½³ÛÇÝ ·ÇÝÁ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²ÛÉ</a:t>
            </a:r>
          </a:p>
        </p:txBody>
      </p:sp>
      <p:pic>
        <p:nvPicPr>
          <p:cNvPr id="2050" name="Picture 2" descr="C:\Users\HG\Desktop\2012-06-01-iStock_ecommerce-thum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61" y="3573016"/>
            <a:ext cx="4471606" cy="27915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47667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Arial Armenian" pitchFamily="34" charset="0"/>
              </a:rPr>
              <a:t>¾</a:t>
            </a:r>
            <a:r>
              <a:rPr lang="en-US" i="1" dirty="0">
                <a:latin typeface="Arial Armenian" pitchFamily="34" charset="0"/>
              </a:rPr>
              <a:t>É»ÏïñáÝ³ÛÇÝ ³é¨ïñ³ÛÇÝ ß³ñùáõÙ í³×³éáÕÝ»ñÇ </a:t>
            </a:r>
            <a:r>
              <a:rPr lang="en-US" i="1" dirty="0" smtClean="0">
                <a:latin typeface="Arial Armenian" pitchFamily="34" charset="0"/>
              </a:rPr>
              <a:t>Ù³ëÝ³ÏóáõÃÛ³Ý »Õ³Ý³Ï</a:t>
            </a:r>
            <a:r>
              <a:rPr lang="ru-RU" i="1" dirty="0" smtClean="0">
                <a:latin typeface="Arial Armenian" pitchFamily="34" charset="0"/>
              </a:rPr>
              <a:t>Ý»ñ</a:t>
            </a:r>
            <a:r>
              <a:rPr lang="en-US" i="1" dirty="0" smtClean="0">
                <a:latin typeface="Arial Armenian" pitchFamily="34" charset="0"/>
              </a:rPr>
              <a:t> </a:t>
            </a:r>
            <a:endParaRPr lang="en-US" i="1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672" y="1340768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²é³çÇÝ </a:t>
            </a:r>
            <a:r>
              <a:rPr lang="en-US" dirty="0">
                <a:latin typeface="Arial Armenian" pitchFamily="34" charset="0"/>
              </a:rPr>
              <a:t>– ·Ý³óáõó³ÏÇ ï»Õ³¹ñáõÙ Ï³ï³Éá·Ç ·Ý³óáõó³ÏÝ»ñÇ Ñ³í³ù³ÍáõÇ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: ¾É»ÏïñáÝ³ÛÇÝ ³é¨ïñ³ÛÇÝ ß³ñùÇ Ï³ï³Éá·Ý»ñÁ Ï³Ëí³Í ³é³ç³ñÏáõÃÛáõÝÝ»ñÇ ï»ë³ÏÇó ï³ñ³Ýç³ïí³Í »Ý </a:t>
            </a:r>
            <a:r>
              <a:rPr lang="en-US" dirty="0" err="1">
                <a:latin typeface="Arial Armenian" pitchFamily="34" charset="0"/>
              </a:rPr>
              <a:t>Áëï</a:t>
            </a:r>
            <a:r>
              <a:rPr lang="en-US" dirty="0">
                <a:latin typeface="Arial Armenian" pitchFamily="34" charset="0"/>
              </a:rPr>
              <a:t> ËÙµ»</a:t>
            </a:r>
            <a:r>
              <a:rPr lang="en-US" dirty="0" err="1">
                <a:latin typeface="Arial Armenian" pitchFamily="34" charset="0"/>
              </a:rPr>
              <a:t>ñÇ</a:t>
            </a:r>
            <a:r>
              <a:rPr lang="en-US" dirty="0">
                <a:latin typeface="Arial Armenian" pitchFamily="34" charset="0"/>
              </a:rPr>
              <a:t> (ûñÇÝ³Ï. Ï»Ýó³Õ³ÛÇÝ ï»ËÝÇÏ³, Ñ³Ù³Ï³ñ·ÇãÝ»ñ, ëåáñï³ÛÇÝ Ñ³Ù³½·»ëï ¨ ³ÛÉÝ): Úáõñ³ù³ÝãÛáõñ </a:t>
            </a:r>
            <a:r>
              <a:rPr lang="en-US" dirty="0" err="1">
                <a:latin typeface="Arial Armenian" pitchFamily="34" charset="0"/>
              </a:rPr>
              <a:t>ËÙµáõÙ</a:t>
            </a:r>
            <a:r>
              <a:rPr lang="en-US" dirty="0">
                <a:latin typeface="Arial Armenian" pitchFamily="34" charset="0"/>
              </a:rPr>
              <a:t> ï»Õ³¹ñíáõÙ »Ý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Ù³ï³Ï³ñ³ñÝ»ñÇ ïíÛ³É ËÙµÇÝ Ñ³Ù³å³ï³ëË³ÝáÕ ³åñ³ÝùÝ»ñÇ ³é³ç³ñÏÝ»ñÁ: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19672" y="3861048"/>
            <a:ext cx="6984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Ø»Ï </a:t>
            </a:r>
            <a:r>
              <a:rPr lang="en-US" dirty="0">
                <a:latin typeface="Arial Armenian" pitchFamily="34" charset="0"/>
              </a:rPr>
              <a:t>³ÛÉ ï³ñµ»ñ³Ï ¿ Ù³ëÝ³ÏóáõÃÛáõÝÁ ³ÛÝåÇëÇ ³é¨ïñ³ÛÇÝ ß³ñùáõÙ,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³é³ç³ñÏáõÙ ¿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ÇÝï»ñÝ»ï³ÛÇÝ Ë³ÝáõÃÝ»ñÇ áõÕÕ³ÏÇ ï»Õ³¹ñáõÙÁ ³é¨ïñ³ÛÇÝ ß³ñùÇ Ñ³Ù³Ï³ñ·áõÙ: ÜÙ³ÝûñÇÝ³Ï Ñ³Ù³Ï³ñ·»ñáõÙ í³×³éáÕÁ Ï³Ëí³ÍáõÃÛ³Ý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ÁÝÏÝáõÙ</a:t>
            </a:r>
            <a:r>
              <a:rPr lang="en-US" dirty="0">
                <a:latin typeface="Arial Armenian" pitchFamily="34" charset="0"/>
              </a:rPr>
              <a:t> ³é¨ïñ³ÛÇÝ ß³ñùÇ ½³ñ·³óí³ÍáõÃÛ³Ý ³ëïÇ×³ÝÇó ¨ Ùñó³ÏÇóÝ»ñÇ ³é³ç³ñÏáõÃÛáõÝÝ»ñÇó: </a:t>
            </a:r>
          </a:p>
        </p:txBody>
      </p:sp>
    </p:spTree>
    <p:extLst>
      <p:ext uri="{BB962C8B-B14F-4D97-AF65-F5344CB8AC3E}">
        <p14:creationId xmlns="" xmlns:p14="http://schemas.microsoft.com/office/powerpoint/2010/main" val="41204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1120" y="692696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 Armenian" pitchFamily="34" charset="0"/>
              </a:rPr>
              <a:t>îíÛ³É ë³ÑÙ³Ý³÷³ÏáõÙÝ»ñÁ å³ÛÙ³Ý³íáñí³Í »Ý ÙÇ </a:t>
            </a:r>
            <a:r>
              <a:rPr lang="en-US" dirty="0" smtClean="0">
                <a:latin typeface="Arial Armenian" pitchFamily="34" charset="0"/>
              </a:rPr>
              <a:t>ß³ñù ·</a:t>
            </a:r>
            <a:r>
              <a:rPr lang="en-US" dirty="0" err="1" smtClean="0">
                <a:latin typeface="Arial Armenian" pitchFamily="34" charset="0"/>
              </a:rPr>
              <a:t>áñÍáÝÝ»ñáí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pPr algn="just"/>
            <a:endParaRPr lang="en-US" dirty="0">
              <a:latin typeface="Arial Armenian" pitchFamily="34" charset="0"/>
            </a:endParaRP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¾É»ÏïñáÝ³ÛÇÝ ³é¨ïñ³ÛÇÝ ß³ñùÇ óáõó³÷»ÕÏÇ Ó»éÝ³ñÏáõÃÛ³Ý µ»ù </a:t>
            </a:r>
            <a:r>
              <a:rPr lang="en-US" b="1" dirty="0" err="1">
                <a:latin typeface="Arial Armenian" pitchFamily="34" charset="0"/>
              </a:rPr>
              <a:t>ûýÇëÇÝ</a:t>
            </a:r>
            <a:r>
              <a:rPr lang="en-US" b="1" dirty="0">
                <a:latin typeface="Arial Armenian" pitchFamily="34" charset="0"/>
              </a:rPr>
              <a:t> ³ÙµáÕç³Ï³Ý ÇÝï»·ñÙ³Ý ³ÝÑÝ³ñÇÝáõÃÛáõÝ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Ð³×³Ëáñ¹Ç ëå³ë³ñÏÙ³Ý </a:t>
            </a:r>
            <a:r>
              <a:rPr lang="en-US" b="1" dirty="0" err="1">
                <a:latin typeface="Arial Armenian" pitchFamily="34" charset="0"/>
              </a:rPr>
              <a:t>ÇÝï»ñý»ÛëÇ</a:t>
            </a:r>
            <a:r>
              <a:rPr lang="en-US" b="1" dirty="0">
                <a:latin typeface="Arial Armenian" pitchFamily="34" charset="0"/>
              </a:rPr>
              <a:t> Ï³éáõóÙ³Ý, í×³ñ³ÛÇÝ </a:t>
            </a:r>
            <a:r>
              <a:rPr lang="en-US" b="1" dirty="0" err="1">
                <a:latin typeface="Arial Armenian" pitchFamily="34" charset="0"/>
              </a:rPr>
              <a:t>ÙÇçáóÝ»ñÇ</a:t>
            </a:r>
            <a:r>
              <a:rPr lang="en-US" b="1" dirty="0">
                <a:latin typeface="Arial Armenian" pitchFamily="34" charset="0"/>
              </a:rPr>
              <a:t> ÏÇñ³éÙ³Ý ¿É»ÏïñáÝ³ÛÇÝ ³é¨ïñ³ÛÇÝ ß³ñùÇ ë³ÑÙ³Ý³÷³Ï </a:t>
            </a:r>
            <a:r>
              <a:rPr lang="en-US" b="1" dirty="0" err="1">
                <a:latin typeface="Arial Armenian" pitchFamily="34" charset="0"/>
              </a:rPr>
              <a:t>ÙÇçáóÝ»ñ</a:t>
            </a:r>
            <a:r>
              <a:rPr lang="en-US" b="1" dirty="0">
                <a:latin typeface="Arial Armenian" pitchFamily="34" charset="0"/>
              </a:rPr>
              <a:t>: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Ò»éÝ³ñÏáõÃÛ³Ý ÇÝï»ñÝ»ï³ÛÇÝ ³é¨ïñÇ ¨ ÇÝï»ñÝ»ï³ÛÇÝ ·áí³½¹Ç ½³ñ·³óÙ³Ý </a:t>
            </a:r>
            <a:r>
              <a:rPr lang="en-US" b="1" dirty="0" err="1">
                <a:latin typeface="Arial Armenian" pitchFamily="34" charset="0"/>
              </a:rPr>
              <a:t>ï»Ùå»ñÁ</a:t>
            </a:r>
            <a:r>
              <a:rPr lang="en-US" b="1" dirty="0">
                <a:latin typeface="Arial Armenian" pitchFamily="34" charset="0"/>
              </a:rPr>
              <a:t> Ï³Ëí³ÍáõÃÛ³Ý </a:t>
            </a:r>
            <a:r>
              <a:rPr lang="en-US" b="1" dirty="0" err="1">
                <a:latin typeface="Arial Armenian" pitchFamily="34" charset="0"/>
              </a:rPr>
              <a:t>Ù»ç</a:t>
            </a:r>
            <a:r>
              <a:rPr lang="en-US" b="1" dirty="0">
                <a:latin typeface="Arial Armenian" pitchFamily="34" charset="0"/>
              </a:rPr>
              <a:t> »Ý </a:t>
            </a:r>
            <a:r>
              <a:rPr lang="en-US" b="1" dirty="0" err="1">
                <a:latin typeface="Arial Armenian" pitchFamily="34" charset="0"/>
              </a:rPr>
              <a:t>ÁÝÏÝáõÙ</a:t>
            </a:r>
            <a:r>
              <a:rPr lang="en-US" b="1" dirty="0">
                <a:latin typeface="Arial Armenian" pitchFamily="34" charset="0"/>
              </a:rPr>
              <a:t> ¿É»ÏïñáÝ³ÛÇÝ ³é¨ïñ³ÛÇÝ ß³ñùÇ Ñ³Ù³å³ï³ëË³Ý ·áñÍÁÝÃ³óÝ»ñÇ ½³ñ·³óáõÙÇó (·áí³½¹»Éáí </a:t>
            </a:r>
            <a:r>
              <a:rPr lang="en-US" b="1" dirty="0" err="1">
                <a:latin typeface="Arial Armenian" pitchFamily="34" charset="0"/>
              </a:rPr>
              <a:t>Çñ</a:t>
            </a:r>
            <a:r>
              <a:rPr lang="en-US" b="1" dirty="0">
                <a:latin typeface="Arial Armenian" pitchFamily="34" charset="0"/>
              </a:rPr>
              <a:t> Ë³ÝáõÃÁ, ³é¨ïñ³ÛÇÝ ß³ñùÇ Ù³ëÝ³ÏÇóÁ ³ÝáõÕÕ³ÏÇ </a:t>
            </a:r>
            <a:r>
              <a:rPr lang="en-US" b="1" dirty="0" err="1">
                <a:latin typeface="Arial Armenian" pitchFamily="34" charset="0"/>
              </a:rPr>
              <a:t>Ï»ñåáí</a:t>
            </a:r>
            <a:r>
              <a:rPr lang="en-US" b="1" dirty="0">
                <a:latin typeface="Arial Armenian" pitchFamily="34" charset="0"/>
              </a:rPr>
              <a:t> ·áí³½¹áõÙ ¿ </a:t>
            </a:r>
            <a:r>
              <a:rPr lang="en-US" b="1" dirty="0" err="1">
                <a:latin typeface="Arial Armenian" pitchFamily="34" charset="0"/>
              </a:rPr>
              <a:t>áÕç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é»ëáõñëÁ</a:t>
            </a:r>
            <a:r>
              <a:rPr lang="en-US" b="1" dirty="0">
                <a:latin typeface="Arial Armenian" pitchFamily="34" charset="0"/>
              </a:rPr>
              <a:t>) 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êå³ë³ñÏÙ³Ý áñ³ÏÇ ÙÇ³ëÝ³Ï³Ý ëï³Ý¹³ñïÝ»ñÇ µ³ó³Ï³ÛáõÃÛáõÝ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¾É»ÏïñáÝ³ÛÇÝ ³é¨ïñ³ÛÇÝ ß³ñùáõÙ Ñ³Ý¹»ë ·³Éáõ ³Ûë ï³ñµ»ñ³ÏÁ Ýå³ï³Ï³Ñ³ñÙ³ñ ¿ ÙÇ³ÛÝ ³åñ³ÝùÝ»ñÁ ·áí³½¹»Éáõ ¨ ßáõÏ³Ý áõëáõÙÝ³ëÇñ»Éáõ ï»ë³ÝÏÛáõÝÇó, ù³ÝÇ </a:t>
            </a:r>
            <a:r>
              <a:rPr lang="en-US" b="1" dirty="0" err="1">
                <a:latin typeface="Arial Armenian" pitchFamily="34" charset="0"/>
              </a:rPr>
              <a:t>áñ</a:t>
            </a:r>
            <a:r>
              <a:rPr lang="en-US" b="1" dirty="0">
                <a:latin typeface="Arial Armenian" pitchFamily="34" charset="0"/>
              </a:rPr>
              <a:t> ³ÛÝ Ñ³Ù»Ù³ï³µ³ñ </a:t>
            </a:r>
            <a:r>
              <a:rPr lang="en-US" b="1" dirty="0" err="1">
                <a:latin typeface="Arial Armenian" pitchFamily="34" charset="0"/>
              </a:rPr>
              <a:t>ùÇã</a:t>
            </a:r>
            <a:r>
              <a:rPr lang="en-US" b="1" dirty="0">
                <a:latin typeface="Arial Armenian" pitchFamily="34" charset="0"/>
              </a:rPr>
              <a:t> Í³Ëë³ï³ñ »Õ³Ý³Ï ¿:</a:t>
            </a:r>
          </a:p>
        </p:txBody>
      </p:sp>
    </p:spTree>
    <p:extLst>
      <p:ext uri="{BB962C8B-B14F-4D97-AF65-F5344CB8AC3E}">
        <p14:creationId xmlns="" xmlns:p14="http://schemas.microsoft.com/office/powerpoint/2010/main" val="167776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5856" y="332656"/>
            <a:ext cx="3185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Arial Armenian" pitchFamily="34" charset="0"/>
              </a:rPr>
              <a:t>ÆÝï»ñÝ»ï</a:t>
            </a:r>
            <a:r>
              <a:rPr lang="en-US" sz="2000" b="1" dirty="0">
                <a:latin typeface="Arial Armenian" pitchFamily="34" charset="0"/>
              </a:rPr>
              <a:t> óáõó³÷»ÕÏ»ñ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31640" y="1052736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Arial Armenian" pitchFamily="34" charset="0"/>
              </a:rPr>
              <a:t>ÆÝï»ñÝ»ïáõÙ</a:t>
            </a:r>
            <a:r>
              <a:rPr lang="en-US" dirty="0">
                <a:latin typeface="Arial Armenian" pitchFamily="34" charset="0"/>
              </a:rPr>
              <a:t> Ù³Ýñ³Í³Ë í³×³éùÇ Ï³½Ù³Ï»ñåÙ³Ý Ñ³çáñ¹ ï³ñµ»ñ³ÏÁ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óáõó³÷»ÕÏ»ñÇ û·ï³·áñÍáõÙÝ </a:t>
            </a:r>
            <a:r>
              <a:rPr lang="en-US" dirty="0" smtClean="0">
                <a:latin typeface="Arial Armenian" pitchFamily="34" charset="0"/>
              </a:rPr>
              <a:t>¿:</a:t>
            </a:r>
            <a:endParaRPr lang="ru-RU" dirty="0" smtClean="0">
              <a:latin typeface="Arial Armenian" pitchFamily="34" charset="0"/>
            </a:endParaRPr>
          </a:p>
          <a:p>
            <a:pPr algn="just"/>
            <a:r>
              <a:rPr lang="en-US" b="1" dirty="0" err="1" smtClean="0">
                <a:latin typeface="Arial Armenian" pitchFamily="34" charset="0"/>
              </a:rPr>
              <a:t>ÆÝï»ñÝ»ï</a:t>
            </a:r>
            <a:r>
              <a:rPr lang="en-US" b="1" dirty="0" smtClean="0">
                <a:latin typeface="Arial Armenian" pitchFamily="34" charset="0"/>
              </a:rPr>
              <a:t> óáõó³÷»ÕÏÇ ¿</a:t>
            </a:r>
            <a:r>
              <a:rPr lang="en-US" b="1" dirty="0" err="1" smtClean="0">
                <a:latin typeface="Arial Armenian" pitchFamily="34" charset="0"/>
              </a:rPr>
              <a:t>ç»ñáõÙ</a:t>
            </a:r>
            <a:r>
              <a:rPr lang="en-US" b="1" dirty="0" smtClean="0">
                <a:latin typeface="Arial Armenian" pitchFamily="34" charset="0"/>
              </a:rPr>
              <a:t> ï»Õ³¹ñíáõÙ »Ý.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 smtClean="0">
                <a:latin typeface="Arial Armenian" pitchFamily="34" charset="0"/>
              </a:rPr>
              <a:t>ÆÝýáñÙ³óÇ³ </a:t>
            </a:r>
            <a:r>
              <a:rPr lang="en-US" b="1" dirty="0">
                <a:latin typeface="Arial Armenian" pitchFamily="34" charset="0"/>
              </a:rPr>
              <a:t>Ó»éÝ³ñÏáõÃÛ³Ý Ù³ëÇÝ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²åñ³ÝùÝ»ñÇ, Í³é³ÛáõÃÛáõÝÝ»ñÇ Ï³ï³Éá·Ý»ñÁ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¶Ý³óáõó³ÏÝ»ñÁ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Ð³ÛïÇ Ý»ñÏ³Û³óÙ³Ý Ó¨³ã³÷»ñÁ</a:t>
            </a:r>
          </a:p>
          <a:p>
            <a:pPr algn="just"/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óáõó³÷»ÕÏáõÙ Ï³ñ»ÉÇ ¿ Ññ³å³ñ³Ï»É Ó»éÝ³ñÏáõÃÛ³Ý </a:t>
            </a:r>
            <a:r>
              <a:rPr lang="en-US" dirty="0" err="1">
                <a:latin typeface="Arial Armenian" pitchFamily="34" charset="0"/>
              </a:rPr>
              <a:t>ÝáñáõÃÛáõÝÝ»ñÁ</a:t>
            </a:r>
            <a:r>
              <a:rPr lang="en-US" dirty="0">
                <a:latin typeface="Arial Armenian" pitchFamily="34" charset="0"/>
              </a:rPr>
              <a:t>, Éñ³óáõóÇã ÇÝýáñÙ³óÇ³ ³ñï³¹ñáÕÝ»ñÇ Ù³ëÇÝ, ËáñÑáõñ¹Ý»ñ, í»ñÉáõÍ³Ï³Ý ï»Õ»Ï³ïíáõÃÛáõÝ ¨ ³ÛÉÝ:</a:t>
            </a:r>
            <a:r>
              <a:rPr lang="ru-RU" dirty="0" smtClean="0"/>
              <a:t> 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3074" name="Picture 2" descr="C:\Users\HG\Desktop\O1tB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228921"/>
            <a:ext cx="1656463" cy="16564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51980" y="4077072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ì»µ óáõó³÷»ÕÏ»ñÁ ¹³ë³Ï³ñ·íáõÙ »</a:t>
            </a:r>
            <a:r>
              <a:rPr lang="en-US" dirty="0" smtClean="0">
                <a:latin typeface="Arial Armenian" pitchFamily="34" charset="0"/>
              </a:rPr>
              <a:t>Ý.</a:t>
            </a:r>
          </a:p>
          <a:p>
            <a:pPr marL="742950" indent="-285750" algn="just">
              <a:buFont typeface="Arial" pitchFamily="34" charset="0"/>
              <a:buChar char="•"/>
            </a:pPr>
            <a:r>
              <a:rPr lang="en-US" dirty="0" smtClean="0">
                <a:latin typeface="Arial Armenian" pitchFamily="34" charset="0"/>
              </a:rPr>
              <a:t>êï³ïÇÏ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óáõó³÷»ÕÏ, </a:t>
            </a:r>
            <a:r>
              <a:rPr lang="en-US" dirty="0" err="1">
                <a:latin typeface="Arial Armenian" pitchFamily="34" charset="0"/>
              </a:rPr>
              <a:t>áñáÝó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ÑÇÙùáõÙ</a:t>
            </a:r>
            <a:r>
              <a:rPr lang="en-US" dirty="0">
                <a:latin typeface="Arial Armenian" pitchFamily="34" charset="0"/>
              </a:rPr>
              <a:t> ÁÝÏ³Í »Ý ëáíáñ³Ï³Ý HTML ý³ÛÉ»ñÁ</a:t>
            </a:r>
            <a:endParaRPr lang="en-US" sz="1600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¸ÇÝ³ÙÇÏ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óáõó³÷»ÕÏ»ñ,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ÇÝýáñÙ³óÇ³ »Ý óáõó³¹ñáõÙ áñáß³ÏÇ ïíÛ³ÉÝ»ñÇ µ³½³ÛÇó:</a:t>
            </a:r>
            <a:endParaRPr lang="en-US" sz="16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312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84784"/>
            <a:ext cx="7200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ì³×³éáÕÝ»ñÇ </a:t>
            </a:r>
            <a:r>
              <a:rPr lang="en-US" dirty="0">
                <a:latin typeface="Arial Armenian" pitchFamily="34" charset="0"/>
              </a:rPr>
              <a:t>ï»ë³ÝÏÛáõÝÇó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óáõó³÷»ÕÏÝ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Ë³ÝáõÃÁ ¿³Ï³Ýáñ»Ý ï³ñµ»ñíáõÙ »Ý ÙÇÙÛ³ÝóÇó: </a:t>
            </a:r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óáõó³÷»ÕÏÁ Ó»éÝ³ñÏáõÃÛ³Ý Ñ³Ù³ñ ³é³í»É </a:t>
            </a:r>
            <a:r>
              <a:rPr lang="en-US" dirty="0" err="1">
                <a:latin typeface="Arial Armenian" pitchFamily="34" charset="0"/>
              </a:rPr>
              <a:t>ùÇã</a:t>
            </a:r>
            <a:r>
              <a:rPr lang="en-US" dirty="0">
                <a:latin typeface="Arial Armenian" pitchFamily="34" charset="0"/>
              </a:rPr>
              <a:t> Í³Ëë³ï³ñ ¿, ë³Ï³ÛÝ ³ÛÝ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 Ñ»ï¨Û³É </a:t>
            </a:r>
            <a:r>
              <a:rPr lang="en-US" dirty="0" err="1">
                <a:latin typeface="Arial Armenian" pitchFamily="34" charset="0"/>
              </a:rPr>
              <a:t>Ã»ñáõÃÛáõÝÝ»ñÁ</a:t>
            </a:r>
            <a:r>
              <a:rPr lang="en-US" dirty="0">
                <a:latin typeface="Arial Armenian" pitchFamily="34" charset="0"/>
              </a:rPr>
              <a:t>.</a:t>
            </a:r>
            <a:endParaRPr lang="en-US" sz="1600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ÂáõÛÉ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ãÇ</a:t>
            </a:r>
            <a:r>
              <a:rPr lang="en-US" dirty="0">
                <a:latin typeface="Arial Armenian" pitchFamily="34" charset="0"/>
              </a:rPr>
              <a:t> ï³ÉÇë ³íïáÙ³ï³óÝ»É ³é¨ïñ³ÛÇÝ ·áñÍÁÝÃ³óÝ»ñÁ Çñ³Ï³Ý å³Ñ»ëïÇó</a:t>
            </a:r>
            <a:endParaRPr lang="en-US" sz="1600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ÂáõÛÉ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ãÇ</a:t>
            </a:r>
            <a:r>
              <a:rPr lang="en-US" dirty="0">
                <a:latin typeface="Arial Armenian" pitchFamily="34" charset="0"/>
              </a:rPr>
              <a:t> ï³ÉÇë Ïñ×³ï»É í³×³éáÕ Ó»éÝ³ñÏáõÃÛáõÝÝ»ñÇ ³ÝÓÝ³Ï³½ÙÁ ¨ ¹ñ³Ýó ·áñÍ³éÝ³Ï³Ý Í³Ëë»ñÁ</a:t>
            </a:r>
            <a:endParaRPr lang="en-US" sz="1600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´³ó³Ï³ÛáõÙ ¿ ³é¨ïñ³ÛÇÝ ·áñÍ³ñùÝ»ñÇ Ï³é³í³ñÙ³Ý ¨ Ù³ñù»ÃÇÝ·³ÛÇÝ ÙÇçáó³éáõÙÝ»ñÇ Çñ³Ï³Ý³óÙ³Ý ×</a:t>
            </a:r>
            <a:r>
              <a:rPr lang="en-US" dirty="0" err="1">
                <a:latin typeface="Arial Armenian" pitchFamily="34" charset="0"/>
              </a:rPr>
              <a:t>ÏáõÝáõÃÛáõÝÁ</a:t>
            </a:r>
            <a:r>
              <a:rPr lang="en-US" dirty="0">
                <a:latin typeface="Arial Armenian" pitchFamily="34" charset="0"/>
              </a:rPr>
              <a:t>:</a:t>
            </a:r>
            <a:endParaRPr lang="en-US" sz="1600" dirty="0">
              <a:latin typeface="Arial Armenian" pitchFamily="34" charset="0"/>
            </a:endParaRPr>
          </a:p>
          <a:p>
            <a:pPr algn="just"/>
            <a:r>
              <a:rPr lang="en-US" dirty="0" smtClean="0">
                <a:latin typeface="Arial Armenian" pitchFamily="34" charset="0"/>
              </a:rPr>
              <a:t>¶</a:t>
            </a:r>
            <a:r>
              <a:rPr lang="en-US" dirty="0">
                <a:latin typeface="Arial Armenian" pitchFamily="34" charset="0"/>
              </a:rPr>
              <a:t>Ýáñ¹Ý»ñÇó ëï³óíáÕ Ñ³Ûï»ñÁ Ñ³ëó»³·ñíáõÙ »Ý </a:t>
            </a:r>
            <a:r>
              <a:rPr lang="en-US" dirty="0" err="1">
                <a:latin typeface="Arial Armenian" pitchFamily="34" charset="0"/>
              </a:rPr>
              <a:t>áã</a:t>
            </a:r>
            <a:r>
              <a:rPr lang="en-US" dirty="0">
                <a:latin typeface="Arial Armenian" pitchFamily="34" charset="0"/>
              </a:rPr>
              <a:t> Ã» å³ïí»ñÝ»ñÇ Ùß³ÏÙ³Ý ³íïáÙ³ï³óí³Í Ñ³Ù³Ï³ñ·»ñÇÝ,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¿É»ÏïñáÝ³ÛÇÝ Ë³ÝáõÃÇ å³ñ³·³ÛáõÙ, ³ÛÉ áõÕÕ³ÏÇ Ñ³ëó»³·ñíáõÙ »Ý í³×³éùÇ ·</a:t>
            </a:r>
            <a:r>
              <a:rPr lang="en-US" dirty="0" err="1">
                <a:latin typeface="Arial Armenian" pitchFamily="34" charset="0"/>
              </a:rPr>
              <a:t>Íáí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Ù»Ý»ç»ñÝ»ñÇÝ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594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nline_showc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87654"/>
            <a:ext cx="7596336" cy="449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6180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7864" y="567353"/>
            <a:ext cx="28857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Arial Armenian" pitchFamily="34" charset="0"/>
              </a:rPr>
              <a:t>ÆÝï»ñÝ»ï</a:t>
            </a:r>
            <a:r>
              <a:rPr lang="en-US" sz="2000" b="1" dirty="0">
                <a:latin typeface="Arial Armenian" pitchFamily="34" charset="0"/>
              </a:rPr>
              <a:t> Ë³ÝáõÃÝ»ñ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126876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²é¨ïñÇ </a:t>
            </a:r>
            <a:r>
              <a:rPr lang="en-US" dirty="0">
                <a:latin typeface="Arial Armenian" pitchFamily="34" charset="0"/>
              </a:rPr>
              <a:t>³íïáÙ³ï³óáõÙÁ ³ñ¹ÛáõÝ³í»ï ¿ ÙÇ³ÛÝ ¹ñ³ Ù³ëßï³µÝ»ñÇ ³×Ç ¹»åùáõÙ: ø³ÝÇ ¹»é Ñ³Ûï»ñÇ ù³Ý³ÏÁ </a:t>
            </a:r>
            <a:r>
              <a:rPr lang="en-US" dirty="0" err="1">
                <a:latin typeface="Arial Armenian" pitchFamily="34" charset="0"/>
              </a:rPr>
              <a:t>ùÇã</a:t>
            </a:r>
            <a:r>
              <a:rPr lang="en-US" dirty="0">
                <a:latin typeface="Arial Armenian" pitchFamily="34" charset="0"/>
              </a:rPr>
              <a:t> ¿ ¨ å³ïí»ñÝ»ñÇ Ùß³ÏáõÙÁ ÑÝ³ñ³íáñ ¿ Çñ³Ï³Ý³óÝ»É ÙÇ ù³ÝÇ ³ßË³ï³ÏóÇ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, ·áñÍ³ñ³ñÝ»ñÇ ï»ë³ÝÏÛáõÝÇó ³í»ÉÇ </a:t>
            </a:r>
            <a:r>
              <a:rPr lang="en-US" dirty="0" err="1">
                <a:latin typeface="Arial Armenian" pitchFamily="34" charset="0"/>
              </a:rPr>
              <a:t>Ó»éÝïáõ</a:t>
            </a:r>
            <a:r>
              <a:rPr lang="en-US" dirty="0">
                <a:latin typeface="Arial Armenian" pitchFamily="34" charset="0"/>
              </a:rPr>
              <a:t> ¿ Ï³½Ù³Ï»ñå»É ³é¨ïáõñ </a:t>
            </a:r>
            <a:r>
              <a:rPr lang="en-US" dirty="0" err="1">
                <a:latin typeface="Arial Armenian" pitchFamily="34" charset="0"/>
              </a:rPr>
              <a:t>ÇÝï»ñÝ»ïáõÙ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óáõó³÷»ÕÏ»ñÇ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: ê³Ï³ÛÝ ûñ³Ï³Ý Ñ³ñÛáõñÇó ³í»É ·áñÍ³ñùÝ»ñ Çñ³Ï³Ý³óÝáÕ Ó»éÝ³ñÏáõÃÛáõÝÝ»ñÇ ï»ë³ÝÏÛáõÝÇó ³Ûë </a:t>
            </a:r>
            <a:r>
              <a:rPr lang="en-US" dirty="0" err="1">
                <a:latin typeface="Arial Armenian" pitchFamily="34" charset="0"/>
              </a:rPr>
              <a:t>ÉáõÍáõÙÝ</a:t>
            </a:r>
            <a:r>
              <a:rPr lang="en-US" dirty="0">
                <a:latin typeface="Arial Armenian" pitchFamily="34" charset="0"/>
              </a:rPr>
              <a:t> ³ÝÁÝ¹áõÝ»ÉÇ ¿: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4149080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</a:t>
            </a:r>
            <a:r>
              <a:rPr lang="en-US" dirty="0" err="1" smtClean="0">
                <a:latin typeface="Arial Armenian" pitchFamily="34" charset="0"/>
              </a:rPr>
              <a:t>ÆÝï»ñÝ»ï</a:t>
            </a:r>
            <a:r>
              <a:rPr lang="en-US" dirty="0" smtClean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óáõó³÷»ÕÏÇ ÝÏ³ïÙ³Ùµ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Ë³ÝáõÃÇ ³é³í»ÉáõÃÛáõÝÁ Ï³Û³ÝáõÙ ¿ Ýñ³ÝáõÙ,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Ñ³×³Ëáñ¹ÇÝ Ï³ñ»ÉÇ ¿ ³é³ç³ñÏ»É ³ÝÑ³ï³Ï³Ý </a:t>
            </a:r>
            <a:r>
              <a:rPr lang="en-US" dirty="0" err="1">
                <a:latin typeface="Arial Armenian" pitchFamily="34" charset="0"/>
              </a:rPr>
              <a:t>Ùáï»óáõÙ</a:t>
            </a:r>
            <a:r>
              <a:rPr lang="en-US" dirty="0">
                <a:latin typeface="Arial Armenian" pitchFamily="34" charset="0"/>
              </a:rPr>
              <a:t>, ½»Õã³ÛÇÝ ×</a:t>
            </a:r>
            <a:r>
              <a:rPr lang="en-US" dirty="0" err="1">
                <a:latin typeface="Arial Armenian" pitchFamily="34" charset="0"/>
              </a:rPr>
              <a:t>ÏáõÝ</a:t>
            </a:r>
            <a:r>
              <a:rPr lang="en-US" dirty="0">
                <a:latin typeface="Arial Armenian" pitchFamily="34" charset="0"/>
              </a:rPr>
              <a:t> Ñ³Ù³Ï³ñ·, í×³ñ³ÛÇÝ ¨ ³å³Ñáí³·ñáõÃÛ³Ý ï³ñµ»ñ »Õ³Ý³ÏÝ»ñ: ´³óÇ ³Û¹, Ñ³×³Ëáñ¹Á å³ïí»ñÇ Çñ³Ï³Ý³óÙ³Ý Ù³ëÇÝ ÇÝýáñÙ³óÇ³ ëï³Ý³Éáõ ÑÝ³ñ³íáñáõÃÛáõÝ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:</a:t>
            </a:r>
          </a:p>
        </p:txBody>
      </p:sp>
    </p:spTree>
    <p:extLst>
      <p:ext uri="{BB962C8B-B14F-4D97-AF65-F5344CB8AC3E}">
        <p14:creationId xmlns="" xmlns:p14="http://schemas.microsoft.com/office/powerpoint/2010/main" val="303077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764703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</a:t>
            </a:r>
            <a:r>
              <a:rPr lang="en-US" dirty="0" err="1" smtClean="0">
                <a:latin typeface="Arial Armenian" pitchFamily="34" charset="0"/>
              </a:rPr>
              <a:t>ÆÝï»ñÝ»ï</a:t>
            </a:r>
            <a:r>
              <a:rPr lang="en-US" dirty="0" smtClean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óáõó³÷»ÕÏÇ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Ñ³Ù»Ù³ï³Í ÇÝï»ñÝ»ï³ÛÇÝ Ë³ÝáõÃÇ Ï³éáõóÙ³Ý Ñ³Ù³ñ ³ÝÑñ³Å»ßï ¿ ÙÇ³Ý·³ÙÛ³ </a:t>
            </a:r>
            <a:r>
              <a:rPr lang="en-US" dirty="0" err="1">
                <a:latin typeface="Arial Armenian" pitchFamily="34" charset="0"/>
              </a:rPr>
              <a:t>Ëáßáñ</a:t>
            </a:r>
            <a:r>
              <a:rPr lang="en-US" dirty="0">
                <a:latin typeface="Arial Armenian" pitchFamily="34" charset="0"/>
              </a:rPr>
              <a:t> Í³Ëë»ñ Ï³ï³ñ»É, ë³Ï³ÛÝ ½·³ÉÇ ßñç³Ý³éáõÃÛ³Ý å³ñ³·³ÛáõÙ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Ë³ÝáõÃÇ û·ï³·áñÍáõÙÁ ³é³í»É ß³Ñ³í»ï ¿ Ñ³Ù³ñíáõÙ:</a:t>
            </a:r>
          </a:p>
          <a:p>
            <a:pPr algn="just"/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Ë³ÝáõÃÁ Ý»ñ³éáõÙ ¿ Ñ»ï¨Û³É </a:t>
            </a:r>
            <a:r>
              <a:rPr lang="en-US" dirty="0" err="1">
                <a:latin typeface="Arial Armenian" pitchFamily="34" charset="0"/>
              </a:rPr>
              <a:t>ÏáÙåáÝ»ÝïÝ»ñÁ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pPr algn="just"/>
            <a:endParaRPr lang="en-US" dirty="0">
              <a:latin typeface="Arial Armenian" pitchFamily="34" charset="0"/>
            </a:endParaRP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óáõó³÷»ÕÏ – </a:t>
            </a:r>
            <a:r>
              <a:rPr lang="en-US" dirty="0" err="1">
                <a:latin typeface="Arial Armenian" pitchFamily="34" charset="0"/>
              </a:rPr>
              <a:t>ýñáÝï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ûýÇë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ï»Õ³¹ñí³Í ¿ í»µ </a:t>
            </a:r>
            <a:r>
              <a:rPr lang="en-US" dirty="0" err="1">
                <a:latin typeface="Arial Armenian" pitchFamily="34" charset="0"/>
              </a:rPr>
              <a:t>ë»ñí»ñÇ</a:t>
            </a:r>
            <a:r>
              <a:rPr lang="en-US" dirty="0">
                <a:latin typeface="Arial Armenian" pitchFamily="34" charset="0"/>
              </a:rPr>
              <a:t> íñ³ ¨ Ý»ñ³éáõÙ ¿ íÇñïáõ³É ëå³éáÕ³Ï³Ý ½³ÙµÛáõÕ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 smtClean="0">
                <a:latin typeface="Arial Armenian" pitchFamily="34" charset="0"/>
              </a:rPr>
              <a:t>ì×³ñ³ÛÇÝ </a:t>
            </a:r>
            <a:r>
              <a:rPr lang="en-US" dirty="0">
                <a:latin typeface="Arial Armenian" pitchFamily="34" charset="0"/>
              </a:rPr>
              <a:t>Ñ³Ù³Ï³ñ·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ä³ïí»ñÝ»ñÇ Ï³ï³ñÙ³Ý Ñ³ßí³éÙ³Ý ¨ ÑëÏÙ³Ý Ñ³Ù³Ï³ñ·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´»ù </a:t>
            </a:r>
            <a:r>
              <a:rPr lang="en-US" dirty="0" err="1">
                <a:latin typeface="Arial Armenian" pitchFamily="34" charset="0"/>
              </a:rPr>
              <a:t>ûýÇë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áñÇ</a:t>
            </a:r>
            <a:r>
              <a:rPr lang="en-US" dirty="0">
                <a:latin typeface="Arial Armenian" pitchFamily="34" charset="0"/>
              </a:rPr>
              <a:t> ï»Õ»Ï³ïí³Ï³Ý Ñ³Ù³Ï³ñ·»ñÁ ÇÝï»·ñí³Í »Ý </a:t>
            </a:r>
            <a:r>
              <a:rPr lang="en-US" dirty="0" err="1">
                <a:latin typeface="Arial Armenian" pitchFamily="34" charset="0"/>
              </a:rPr>
              <a:t>ýñáÝï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ûýÇëÇ</a:t>
            </a:r>
            <a:r>
              <a:rPr lang="en-US" dirty="0">
                <a:latin typeface="Arial Armenian" pitchFamily="34" charset="0"/>
              </a:rPr>
              <a:t> ï»Õ»Ï³ïí³Ï³Ý Ñ³Ù³Ï³ñ·»ñÇÝ</a:t>
            </a:r>
          </a:p>
        </p:txBody>
      </p:sp>
      <p:pic>
        <p:nvPicPr>
          <p:cNvPr id="5122" name="Picture 2" descr="C:\Users\HG\Desktop\e-commerce-64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41490"/>
            <a:ext cx="3488680" cy="26165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280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620688"/>
            <a:ext cx="734481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Ë³ÝáõÃÁ Ý³Ë³ï»ëí³Í ¿ Ñ»ï¨Û³É ËÝ¹ÇñÝ»ñÇ ÉáõÍÙ³Ý Ñ³Ù³ñ.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¶Ýáñ¹ÇÝ ûÝÉ³ÛÝ ³ç³ÏóáõÃÛ³Ý ïñ³Ù³¹ñáõÙ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¶Ýáñ¹Ý»ñÇ ·ñ³ÝóáõÙ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ì³×³éíáÕ ³åñ³ÝùÝ»ñÇ ïíÛ³ÉÝ»ñÇ µ³½³ÛÇ </a:t>
            </a:r>
            <a:r>
              <a:rPr lang="en-US" dirty="0" err="1">
                <a:latin typeface="Arial Armenian" pitchFamily="34" charset="0"/>
              </a:rPr>
              <a:t>ÇÝï»ñý»ÛëÇ</a:t>
            </a:r>
            <a:r>
              <a:rPr lang="en-US" dirty="0">
                <a:latin typeface="Arial Armenian" pitchFamily="34" charset="0"/>
              </a:rPr>
              <a:t> Ý»ñÏ³Û³óáõÙ (Ï³ï³Éá·Ý»ñÇ, ·Ý³óáõó³ÏÝ»ñÇ </a:t>
            </a:r>
            <a:r>
              <a:rPr lang="en-US" dirty="0" err="1">
                <a:latin typeface="Arial Armenian" pitchFamily="34" charset="0"/>
              </a:rPr>
              <a:t>ï»ëùáí</a:t>
            </a:r>
            <a:r>
              <a:rPr lang="en-US" dirty="0">
                <a:latin typeface="Arial Armenian" pitchFamily="34" charset="0"/>
              </a:rPr>
              <a:t>)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²ßË³ï³Ýù ·Ýáñ¹Ç ¿É»ÏïñáÝ³ÛÇÝ ½³ÙµÛáõÕÇ </a:t>
            </a:r>
            <a:r>
              <a:rPr lang="en-US" dirty="0" err="1">
                <a:latin typeface="Arial Armenian" pitchFamily="34" charset="0"/>
              </a:rPr>
              <a:t>Ñ»ï</a:t>
            </a:r>
            <a:endParaRPr lang="en-US" dirty="0">
              <a:latin typeface="Arial Armenian" pitchFamily="34" charset="0"/>
            </a:endParaRP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ì×³ñÙ³Ý, ³é³ùÙ³Ý, ³å³Ñáí³·ñÙ³Ý »Õ³Ý³ÏÝ»ñÇ ÁÝïñáõÃÛ³Ùµ å³ïí»ñÝ»ñÇ Ó¨³Ï»ñåáõÙ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²åñ³ÝùÝ»ñÇ ³Ùñ³·ñáõÙ å³Ñ»ëïáõÙ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öáËÑ³ßí³ñÏÝ»ñÇ Çñ³Ï³Ý³óáõÙ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²é³ùÙ³Ý Ñ³Ûï»ñÇ </a:t>
            </a:r>
            <a:r>
              <a:rPr lang="en-US" dirty="0" err="1">
                <a:latin typeface="Arial Armenian" pitchFamily="34" charset="0"/>
              </a:rPr>
              <a:t>áõÕ»ÏóáÕ</a:t>
            </a:r>
            <a:r>
              <a:rPr lang="en-US" dirty="0">
                <a:latin typeface="Arial Armenian" pitchFamily="34" charset="0"/>
              </a:rPr>
              <a:t> ÷³ëï³ÃÕÃ»ñÇ Ó¨³Ï»ñåáõÙ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¶Ýáñ¹ÇÝ å³ïí»ñÇ Çñ³Ï³Ý³óÙ³Ý ÁÝÃ³óùÇÝ Ñ»ï¨»</a:t>
            </a:r>
            <a:r>
              <a:rPr lang="en-US" dirty="0" err="1">
                <a:latin typeface="Arial Armenian" pitchFamily="34" charset="0"/>
              </a:rPr>
              <a:t>Éáõ</a:t>
            </a:r>
            <a:r>
              <a:rPr lang="en-US" dirty="0">
                <a:latin typeface="Arial Armenian" pitchFamily="34" charset="0"/>
              </a:rPr>
              <a:t> ÑÝ³ñ³íáñáõÃÛ³Ý ïñ³Ù³¹ñáõÙ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²åñ³ÝùÝ»ñÇ ³é³ùáõÙ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Ø³ñù»ÃÇÝ·³ÛÇÝ ï³ñ³ï»ë³Ï ÇÝýáñÙ³óÇ³ÛÇ Ñ³í³ùáõÙ ¨ </a:t>
            </a:r>
            <a:r>
              <a:rPr lang="en-US" dirty="0" err="1">
                <a:latin typeface="Arial Armenian" pitchFamily="34" charset="0"/>
              </a:rPr>
              <a:t>í»ñÉáõÍáõÙ</a:t>
            </a:r>
            <a:endParaRPr lang="en-US" dirty="0">
              <a:latin typeface="Arial Armenian" pitchFamily="34" charset="0"/>
            </a:endParaRP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¶Ýáñ¹Ç ³ÝÓÝ³Ï³Ý ÇÝýáñÙ³óÇ³ÛÇ ³Ýíï³Ý·áõÃÛ³Ý ³å³ÑáíáõÙ</a:t>
            </a:r>
          </a:p>
          <a:p>
            <a:pPr marL="793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Ò»éÝ³ñÏáõÃÛ³Ý µ»ù </a:t>
            </a:r>
            <a:r>
              <a:rPr lang="en-US" dirty="0" err="1">
                <a:latin typeface="Arial Armenian" pitchFamily="34" charset="0"/>
              </a:rPr>
              <a:t>ûýÇëÇ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ÇÝýáñÙ³óÇáÝ </a:t>
            </a:r>
            <a:r>
              <a:rPr lang="en-US" dirty="0" err="1">
                <a:latin typeface="Arial Armenian" pitchFamily="34" charset="0"/>
              </a:rPr>
              <a:t>Ñáëù»ñÇ</a:t>
            </a:r>
            <a:r>
              <a:rPr lang="en-US" dirty="0">
                <a:latin typeface="Arial Armenian" pitchFamily="34" charset="0"/>
              </a:rPr>
              <a:t> ³íïáÙ³ï³óáõÙ</a:t>
            </a:r>
          </a:p>
        </p:txBody>
      </p:sp>
    </p:spTree>
    <p:extLst>
      <p:ext uri="{BB962C8B-B14F-4D97-AF65-F5344CB8AC3E}">
        <p14:creationId xmlns="" xmlns:p14="http://schemas.microsoft.com/office/powerpoint/2010/main" val="96702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699592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ÀÝ¹Ñ³Ýáõñ </a:t>
            </a:r>
            <a:r>
              <a:rPr lang="en-US" dirty="0">
                <a:latin typeface="Arial Armenian" pitchFamily="34" charset="0"/>
              </a:rPr>
              <a:t>³éÙ³Ùµ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Ë³ÝáõÃÇ ·áñÍ³ñÏÙ³Ý Ñ³Ù³ñ ³ÝÑñ³Å»ßï Íñ³·ñ³ÛÇÝ ³å³ÑáíáõÙÝ»ñÁ Ñ»ï¨Û³ÉÝ »Ý.</a:t>
            </a:r>
          </a:p>
          <a:p>
            <a:pPr algn="just"/>
            <a:r>
              <a:rPr lang="ru-RU" dirty="0"/>
              <a:t> </a:t>
            </a:r>
            <a:endParaRPr lang="en-US" dirty="0">
              <a:latin typeface="Arial Armenian" pitchFamily="34" charset="0"/>
            </a:endParaRP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ì»µ </a:t>
            </a:r>
            <a:r>
              <a:rPr lang="en-US" b="1" dirty="0" err="1">
                <a:latin typeface="Arial Armenian" pitchFamily="34" charset="0"/>
              </a:rPr>
              <a:t>ë»ñí»ñ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(ï»Õ³µ³ßËáõÙ ¿ </a:t>
            </a:r>
            <a:r>
              <a:rPr lang="en-US" dirty="0" err="1">
                <a:latin typeface="Arial Armenian" pitchFamily="34" charset="0"/>
              </a:rPr>
              <a:t>ÇÝï»ñÝ»ïáí</a:t>
            </a:r>
            <a:r>
              <a:rPr lang="en-US" dirty="0">
                <a:latin typeface="Arial Armenian" pitchFamily="34" charset="0"/>
              </a:rPr>
              <a:t> ëï³óí³Í Ñ³ñóáõÙÝ»ñÁ, Çñ³Ï³Ý³óÝáõÙ ¿ ÇÝýáñÙ³óÇ³ÛÇ </a:t>
            </a:r>
            <a:r>
              <a:rPr lang="en-US" dirty="0" err="1">
                <a:latin typeface="Arial Armenian" pitchFamily="34" charset="0"/>
              </a:rPr>
              <a:t>ÙáõïùÇ</a:t>
            </a:r>
            <a:r>
              <a:rPr lang="en-US" dirty="0">
                <a:latin typeface="Arial Armenian" pitchFamily="34" charset="0"/>
              </a:rPr>
              <a:t> ÑÝ³ñ³íáñáõÃÛ³Ý ³ÝÑñ³Å»ßï ë³ÑÙ³Ý³÷³ÏáõÙÝ»ñ)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Ìñ³·ñ³ÛÇÝ </a:t>
            </a:r>
            <a:r>
              <a:rPr lang="en-US" b="1" dirty="0" err="1">
                <a:latin typeface="Arial Armenian" pitchFamily="34" charset="0"/>
              </a:rPr>
              <a:t>ë»ñí»ñ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(Ï³é³í³ñáõÙ ¿ ³é¨ïñ³ÛÇÝ Ñ³Ù³Ï³ñ·Ç ³ßË³ï³ÝùÁ</a:t>
            </a:r>
            <a:r>
              <a:rPr lang="hy-AM" dirty="0"/>
              <a:t>՝ </a:t>
            </a:r>
            <a:r>
              <a:rPr lang="en-US" dirty="0">
                <a:latin typeface="Arial Armenian" pitchFamily="34" charset="0"/>
              </a:rPr>
              <a:t>Ù³ëÝ³íáñ³å»ë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Ë³ÝáõÃÇ µÇ½Ý»ë ïñ³Ù³µ³ÝáõÃÛáõÝÁ)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b="1" dirty="0" err="1">
                <a:latin typeface="Arial Armenian" pitchFamily="34" charset="0"/>
              </a:rPr>
              <a:t>î´ÎÐ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ë»ñí»ñ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(³å³ÑáíáõÙ ¿ ³åñ³ÝùÝ»ñÇ, Ñ³×³Ëáñ¹Ý»ñÇ, Ñ³ßÇíÝ»ñÇ ¨ ³ÛÉ ÇÝýáñÙ³óÇ³ÛÇ Ùß³ÏÙ³Ý ¨ å³Ñå³ÝÙ³Ý ·áñÍÁÝÃ³óÁ)</a:t>
            </a:r>
          </a:p>
          <a:p>
            <a:pPr lvl="0" algn="just"/>
            <a:endParaRPr lang="en-US" b="1" dirty="0"/>
          </a:p>
          <a:p>
            <a:pPr lvl="0" algn="just"/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331640" y="4205987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¶</a:t>
            </a:r>
            <a:r>
              <a:rPr lang="en-US" dirty="0" err="1">
                <a:latin typeface="Arial Armenian" pitchFamily="34" charset="0"/>
              </a:rPr>
              <a:t>áÛáõÃÛáõÝ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Ë³ÝáõÃÇ Ï³éáõóÙ³Ý »</a:t>
            </a:r>
            <a:r>
              <a:rPr lang="en-US" dirty="0" err="1">
                <a:latin typeface="Arial Armenian" pitchFamily="34" charset="0"/>
              </a:rPr>
              <a:t>ñÏáõ</a:t>
            </a:r>
            <a:r>
              <a:rPr lang="en-US" dirty="0">
                <a:latin typeface="Arial Armenian" pitchFamily="34" charset="0"/>
              </a:rPr>
              <a:t> ï³ñµ»ñ³Ï.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úÝÉ³ÛÝ Ë³ÝáõÃ (µ³ó³Ï³ÛáõÙ ¿ ³í³Ý¹³Ï³Ý ³é¨ïñ³ÛÇÝ ó³ÝóÁ)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úÝÉ³ÛÝ ¨ ûýÉ³ÛÝ µÇ½Ý»ëÝ»ñÇ Ñ³Ù³ï»ÕáõÙ (»ñµ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Ë³ÝáõÃÁ Ï³éáõóíáõÙ ¿ ·</a:t>
            </a:r>
            <a:r>
              <a:rPr lang="en-US" dirty="0" err="1">
                <a:latin typeface="Arial Armenian" pitchFamily="34" charset="0"/>
              </a:rPr>
              <a:t>áñÍáÕ</a:t>
            </a:r>
            <a:r>
              <a:rPr lang="en-US" dirty="0">
                <a:latin typeface="Arial Armenian" pitchFamily="34" charset="0"/>
              </a:rPr>
              <a:t> ³é¨ïñ³ÛÇÝ Ñ³Ù³Ï³ñ·Ç ÑÇÙ³Ý íñ³)</a:t>
            </a:r>
          </a:p>
          <a:p>
            <a:pPr lvl="0" algn="just"/>
            <a:r>
              <a:rPr lang="en-US" dirty="0" smtClean="0">
                <a:latin typeface="Arial Armenian" pitchFamily="34" charset="0"/>
              </a:rPr>
              <a:t>²ÝÝÏ³ñ³·ñ»ÉÇ  </a:t>
            </a:r>
            <a:r>
              <a:rPr lang="en-US" dirty="0">
                <a:latin typeface="Arial Armenian" pitchFamily="34" charset="0"/>
              </a:rPr>
              <a:t>³é³í»ÉáõÃÛáõÝ </a:t>
            </a:r>
            <a:r>
              <a:rPr lang="en-US" dirty="0" err="1">
                <a:latin typeface="Arial Armenian" pitchFamily="34" charset="0"/>
              </a:rPr>
              <a:t>áõÝ»Ý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í»ñçÇÝ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Ë³ÝáõÃÝ»ñÁ: ²Ûë å³ñ³·³ÛáõÙ Ñ³Ù³ï»ÕÙ³Ý ëÏ½µáõÝùÁ »</a:t>
            </a:r>
            <a:r>
              <a:rPr lang="en-US" dirty="0" err="1">
                <a:latin typeface="Arial Armenian" pitchFamily="34" charset="0"/>
              </a:rPr>
              <a:t>ñÏáõ</a:t>
            </a:r>
            <a:r>
              <a:rPr lang="en-US" dirty="0">
                <a:latin typeface="Arial Armenian" pitchFamily="34" charset="0"/>
              </a:rPr>
              <a:t> µÇ½Ý»ëÝ»ñÇÝ ¿É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ÑÝ³ñ³íáñáõÃÛáõÝÝ»ñ ¿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29361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2392374"/>
              </p:ext>
            </p:extLst>
          </p:nvPr>
        </p:nvGraphicFramePr>
        <p:xfrm>
          <a:off x="1259632" y="743213"/>
          <a:ext cx="7704856" cy="6139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4420"/>
                <a:gridCol w="2424959"/>
                <a:gridCol w="3535477"/>
              </a:tblGrid>
              <a:tr h="172422">
                <a:tc>
                  <a:txBody>
                    <a:bodyPr/>
                    <a:lstStyle/>
                    <a:p>
                      <a:pPr marL="46990" marR="469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Arial Armenian" pitchFamily="34" charset="0"/>
                        </a:rPr>
                        <a:t>Øá¹»É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 anchor="ctr"/>
                </a:tc>
                <a:tc>
                  <a:txBody>
                    <a:bodyPr/>
                    <a:lstStyle/>
                    <a:p>
                      <a:pPr marL="46990" marR="469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Arial Armenian" pitchFamily="34" charset="0"/>
                        </a:rPr>
                        <a:t>²é³í»ÉáõÃÛáõÝÝ»ñ</a:t>
                      </a:r>
                      <a:endParaRPr lang="en-US" sz="1000" dirty="0">
                        <a:effectLst/>
                        <a:latin typeface="Arial Armenian" pitchFamily="34" charset="0"/>
                      </a:endParaRPr>
                    </a:p>
                  </a:txBody>
                  <a:tcPr marL="14537" marR="14537" marT="14537" marB="14537" anchor="ctr"/>
                </a:tc>
                <a:tc>
                  <a:txBody>
                    <a:bodyPr/>
                    <a:lstStyle/>
                    <a:p>
                      <a:pPr marL="46990" marR="469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  <a:latin typeface="Arial Armenian" pitchFamily="34" charset="0"/>
                        </a:rPr>
                        <a:t>Â»ñáõÃÛáõÝÝ»ñ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 anchor="ctr"/>
                </a:tc>
              </a:tr>
              <a:tr h="1234275"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¾É»ÏïñáÝ³ÛÇÝ ³é¨ïñ³ÛÇÝ ß³ñù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¾Å³Ý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ÉáõÍáõÙ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¿, Ýå³ï³Ï³-Ñ³ñÙ³ñ ¿ ³åñ³Ýù³ÛÇÝ ³é³ç³ñÏÝ»ñÁ ·áí³½¹»Éáõ ï»ë³ÝÏÛáõÝÇó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êå³ë³ñÏÙ³Ý áñ³ÏÇ ÙÇ³ëÝ³Ï³Ý ëï³Ý¹³ñïÝ»ñÇ µ³ó³Ï³ÛáõÃÛáõÝ, Ï³Ëí³ÍáõÃÛáõÝ ³é¨ïñ³ÛÇÝ ß³ñùÇ ½³ñ·³óí³ÍáõÃÛ³Ý ³ëïÇ×³ÝÇó, ³åñ³Ýù³ÛÇÝ ³é³ç³ñÏÇ ³ÝÓÝ³íáñÙ³Ý ³ÝÑÝ³ñÇÝáõÃÛáõÝ, µ³ñÓñ Ùñó³ÏóáõÃÛáõÝ Ù³ëÝ³ÏÇóÝ»ñÇ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ÙÇç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¨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</a:tr>
              <a:tr h="2199596"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ÆÝï»ñÝ»ï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óáõó³÷»ÕÏ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Ð³Ù»Ù³ï³µ³ñ ¿Å³Ý ¨ Ñ»ßï ÇÝï»ñÝ»ï ÉáõÍáõÙ, ßáõÏ³ ¹áõñë ·³Éáõ ³ñ³· ÉáõÍáõÙ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Æñ³Ï³Ý³óíáõÙ ¿ ÙÇ³ÛÝ Ñ³ÛïÇ Ó¨³Ï»ñåáõÙÁ, µ³ó³Ï³ÛáõÙ »Ý í³×³éùÇ ·áñÍÁÝÃ³óÇ ÙÝ³ó³Í µ³ÕÏ³óáõóÇãÝ»ñÁ (ÇÝï»ñ³ÏïÇí ÷áËÑ³ßí³ñÏÝ»ñ, å³ïí»ñÇ Ï³ï³ñÙ³ÝÁ Ñ»ï¨»Éáõ ÑÝ³ñ³íáñáõÃÛáõÝ, ½»Õã»ñÇ ÏÇñ³éáõÙ ¨ ³ÛÉÝ), ³ÝÑÝ³ñ ¿ ³ÙµáÕçáõÃÛ³Ùµ ÏÇñ³é»É µÇ½Ý»ë ·áñÍÁÝÃ³óÝ»ñÇ Çñ³Ï³Ý³óÙ³Ý ³íïáÙ³ï³óí³Í »Õ³Ý³ÏÝ»ñÁ, áñÇ ßÝáñÑÇí Ï³ñ»ÉÇ ¿ µ³ñÓñ³óÝ»É ÏáÙ»ñóÇáÝ ·áñÍáõÝ»áõÃÛ³Ý ³ñ¹ÛáõÝ³í»ïáõÃÛáõÝÁ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</a:tr>
              <a:tr h="1475605"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ÆÝï»ñÝ»ï Ë³ÝáõÃ, áñÁ ãáõÝÇ ë»÷³Ï³Ý å³Ñ»ëï, ¨ ³ßË³ïáõÙ ¿ Ù³ï³Ï³ñ³ñÝ»ñÇ Ñ»ï å³ÛÙ³Ý³·ñ³ÛÇÝ ÑÇÙáõÝùÝ»ñáí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ÆÝï»ñÝ»ï óáõó³÷»ÕÏÇ Ñ»ï Ñ³Ù»Ù³ï³Í µÇ½Ý»ë ·áñÍÁÝÃ³óÝ»ñÇ ³íïáÙ³ï³óÙ³Ý ³í»ÉÇ µ³ñÓñ Ù³Ï³ñ¹³Ï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Èá·ÇëïÇÏ³ÛÇ ³ñ¹ÛáõÝ³í»ïáõÃÛ³Ý ë³ÑÙ³Ý³÷³ÏáõÙ ¨ áñå»ë Ñ»ï¨³Ýù – ³åñ³ÝùÇ ³é³ùÙ³Ý »ñÏ³ñ Å³ÙÏ»ïÝ»ñ, Ñ³×³Ëáñ¹Ý»ñÇ ³í»É³óÙ³ÝÁ ½áõ·³Ñ»é ³×áõÙ »Ý Éá·ÇëïÇÏ Í³Ëë»ñÁ, µ³ó³Ï³ÛáõÙ »Ý Éñ³óáõóÇã Í³é³ÛáõÃÛáõÝÝ»ñÁ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</a:tr>
              <a:tr h="772241"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ÆÝï»ñÝ»ï Ë³ÝáõÃ, áñÝ áõÝÇ ë»÷³Ï³Ý å³Ñ»ëï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ÖÏáõÝ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·Ý³ÛÇÝ Ñ³Ù³Ï³ñ·, ïÇñ³å»ïáõÙ ¿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ÇÝï»ñÝ»ï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³é¨ïñÇ µ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áÉáñ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ÑÝ³ñ³íáñáõÃÛáõÝÝ»ñÇÝ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¾É»ÏïñáÝ³ÛÇÝ ÏáÙ»ñóÇ³ÛÇ í³ñÙ³Ý ³Ù»Ý³³ñ¹ÛáõÝ³í»ï »Õ³Ý³ÏÝ ¿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4537" marR="14537" marT="14537" marB="14537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91680" y="116632"/>
            <a:ext cx="675858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Armenian" pitchFamily="34" charset="0"/>
                <a:ea typeface="Times New Roman" pitchFamily="18" charset="0"/>
                <a:cs typeface="Sylfaen" pitchFamily="18" charset="0"/>
              </a:rPr>
              <a:t>¾É»ÏïñáÝ³ÛÇÝ Ù³Ýñ³Í³Ë ³é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Armenian" pitchFamily="34" charset="0"/>
                <a:ea typeface="Times New Roman" pitchFamily="18" charset="0"/>
                <a:cs typeface="Sylfaen" pitchFamily="18" charset="0"/>
              </a:rPr>
              <a:t>և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Armenian" pitchFamily="34" charset="0"/>
                <a:ea typeface="Times New Roman" pitchFamily="18" charset="0"/>
                <a:cs typeface="Sylfaen" pitchFamily="18" charset="0"/>
              </a:rPr>
              <a:t>ïñÇ í³ñÙ³Ý ï³ñµ»ñ Ñ³Ù³Ï³ñ·»ñÇ 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Armenian" pitchFamily="34" charset="0"/>
              <a:ea typeface="Times New Roman" pitchFamily="18" charset="0"/>
              <a:cs typeface="Sylfae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Armenian" pitchFamily="34" charset="0"/>
                <a:ea typeface="Times New Roman" pitchFamily="18" charset="0"/>
                <a:cs typeface="Sylfaen" pitchFamily="18" charset="0"/>
              </a:rPr>
              <a:t>³é³í»ÉáõÃÛáõÝÝ»ñÝ áõ Ã»ñáõÃÛáõÝÝ»ñÁ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697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623</Words>
  <Application>Microsoft Office PowerPoint</Application>
  <PresentationFormat>On-screen Show (4:3)</PresentationFormat>
  <Paragraphs>88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¾É»ÏïñáÝ³ÛÇÝ ÏáÙ»ñóÇ³ÛÇ Ñ³Ù³Ï³ñ·»ñÁ  B2C Ñ³ïí³ÍáõÙ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user</cp:lastModifiedBy>
  <cp:revision>103</cp:revision>
  <dcterms:created xsi:type="dcterms:W3CDTF">2012-10-27T18:12:22Z</dcterms:created>
  <dcterms:modified xsi:type="dcterms:W3CDTF">2013-11-10T09:00:32Z</dcterms:modified>
</cp:coreProperties>
</file>