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78" r:id="rId4"/>
    <p:sldId id="279" r:id="rId5"/>
    <p:sldId id="280" r:id="rId6"/>
    <p:sldId id="281" r:id="rId7"/>
    <p:sldId id="282" r:id="rId8"/>
    <p:sldId id="28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93" autoAdjust="0"/>
    <p:restoredTop sz="94622" autoAdjust="0"/>
  </p:normalViewPr>
  <p:slideViewPr>
    <p:cSldViewPr>
      <p:cViewPr>
        <p:scale>
          <a:sx n="75" d="100"/>
          <a:sy n="75" d="100"/>
        </p:scale>
        <p:origin x="-99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23.12.2012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125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23.12.2012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6185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23.12.2012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67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23.12.2012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8355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23.12.2012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0310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23.12.2012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7086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23.12.2012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5875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23.12.2012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2351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23.12.2012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4984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23.12.2012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1015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23.12.2012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6338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1D51A-242B-4766-8C8A-961EA91A8934}" type="datetimeFigureOut">
              <a:rPr lang="ru-RU" smtClean="0"/>
              <a:pPr/>
              <a:t>23.12.2012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3474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5732" y="2492896"/>
            <a:ext cx="8784976" cy="1296144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Arial Armenian" pitchFamily="34" charset="0"/>
              </a:rPr>
              <a:t>¾É»ÏïñáÝ³ÛÇÝ ÏáÙ»ñóÇ³ÛÇ Ñ³Ù³Ï³ñ·»ñÁ C2C Ñ³ïí³ÍáõÙ</a:t>
            </a:r>
            <a:endParaRPr lang="en-US" sz="2800" b="1" dirty="0">
              <a:latin typeface="Arial Armenian" pitchFamily="34" charset="0"/>
            </a:endParaRPr>
          </a:p>
        </p:txBody>
      </p:sp>
      <p:pic>
        <p:nvPicPr>
          <p:cNvPr id="3" name="Picture 2" descr="C:\Users\HG\Desktop\e-commerc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125389"/>
            <a:ext cx="2550368" cy="2763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101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9164" y="548680"/>
            <a:ext cx="8145164" cy="5760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 err="1">
                <a:latin typeface="Arial Armenian" pitchFamily="34" charset="0"/>
              </a:rPr>
              <a:t>ÆÝï»ñÝ»ï</a:t>
            </a:r>
            <a:r>
              <a:rPr lang="en-US" sz="2400" b="1" dirty="0">
                <a:latin typeface="Arial Armenian" pitchFamily="34" charset="0"/>
              </a:rPr>
              <a:t> ³×áõñ¹Ý»ñ</a:t>
            </a:r>
            <a:endParaRPr lang="en-US" sz="2400" dirty="0">
              <a:latin typeface="Arial Armenian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03648" y="1484784"/>
            <a:ext cx="73448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Arial Armenian" pitchFamily="34" charset="0"/>
              </a:rPr>
              <a:t>	ÆÝï»ñÝ»ï³ÛÇÝ </a:t>
            </a:r>
            <a:r>
              <a:rPr lang="en-US" dirty="0">
                <a:latin typeface="Arial Armenian" pitchFamily="34" charset="0"/>
              </a:rPr>
              <a:t>³×áõñ¹Á ³é¨ïñ³ÛÇÝ Ññ³å³ñ³Ï ¿ </a:t>
            </a:r>
            <a:r>
              <a:rPr lang="en-US" dirty="0" err="1">
                <a:latin typeface="Arial Armenian" pitchFamily="34" charset="0"/>
              </a:rPr>
              <a:t>ÇÝï»ñÝ»ï</a:t>
            </a:r>
            <a:r>
              <a:rPr lang="en-US" dirty="0">
                <a:latin typeface="Arial Armenian" pitchFamily="34" charset="0"/>
              </a:rPr>
              <a:t> ó³ÝóáõÙ, </a:t>
            </a:r>
            <a:r>
              <a:rPr lang="en-US" dirty="0" err="1">
                <a:latin typeface="Arial Armenian" pitchFamily="34" charset="0"/>
              </a:rPr>
              <a:t>áñï»Õ</a:t>
            </a:r>
            <a:r>
              <a:rPr lang="en-US" dirty="0">
                <a:latin typeface="Arial Armenian" pitchFamily="34" charset="0"/>
              </a:rPr>
              <a:t> ·</a:t>
            </a:r>
            <a:r>
              <a:rPr lang="en-US" dirty="0" err="1">
                <a:latin typeface="Arial Armenian" pitchFamily="34" charset="0"/>
              </a:rPr>
              <a:t>Ý»ñÁ</a:t>
            </a:r>
            <a:r>
              <a:rPr lang="en-US" dirty="0">
                <a:latin typeface="Arial Armenian" pitchFamily="34" charset="0"/>
              </a:rPr>
              <a:t> ë³ÑÙ³ÝíáõÙ »Ý µ³ó, Ññ³å³ñ³Ï³ÛÇÝ í³×³éùÇ Å³Ù³Ý³Ï å³Ñ³Ýç³ñÏÇ ¨ ³é³ç³ñÏÇ ÑÇÙ³Ý íñ³: </a:t>
            </a:r>
            <a:r>
              <a:rPr lang="en-US" dirty="0" err="1">
                <a:latin typeface="Arial Armenian" pitchFamily="34" charset="0"/>
              </a:rPr>
              <a:t>àñáß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ÇÝï»ñÝ»ï</a:t>
            </a:r>
            <a:r>
              <a:rPr lang="en-US" dirty="0">
                <a:latin typeface="Arial Armenian" pitchFamily="34" charset="0"/>
              </a:rPr>
              <a:t> ³×áõñ¹Ý»ñ Ï³ñáÕ »Ý Ý³Ë³ï»ë»É Ù³ëÝ³ÏÇóÝ»ñÇ ·ñ³ÝóáõÙ (³Û¹ </a:t>
            </a:r>
            <a:r>
              <a:rPr lang="en-US" dirty="0" err="1">
                <a:latin typeface="Arial Armenian" pitchFamily="34" charset="0"/>
              </a:rPr>
              <a:t>ÃíáõÙ</a:t>
            </a:r>
            <a:r>
              <a:rPr lang="en-US" dirty="0">
                <a:latin typeface="Arial Armenian" pitchFamily="34" charset="0"/>
              </a:rPr>
              <a:t> ¹ñ³Ù³Ï³Ý ·ñ³íáí):</a:t>
            </a:r>
          </a:p>
          <a:p>
            <a:pPr algn="just"/>
            <a:r>
              <a:rPr lang="en-US" dirty="0">
                <a:latin typeface="Arial Armenian" pitchFamily="34" charset="0"/>
              </a:rPr>
              <a:t>¾É»ÏïñáÝ³ÛÇÝ ÏáÙ»ñóÇ³ÛáõÙ ÏÇñ³éíáõÙ »Ý ³×áõñ¹Ç Ñ»ï¨Û³É ï»ë³ÏÝ»ñÁ.</a:t>
            </a:r>
          </a:p>
        </p:txBody>
      </p:sp>
      <p:sp>
        <p:nvSpPr>
          <p:cNvPr id="4" name="Rectangle 3"/>
          <p:cNvSpPr/>
          <p:nvPr/>
        </p:nvSpPr>
        <p:spPr>
          <a:xfrm>
            <a:off x="1394644" y="3789040"/>
            <a:ext cx="73448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b="1" dirty="0">
                <a:latin typeface="Arial Armenian" pitchFamily="34" charset="0"/>
              </a:rPr>
              <a:t>êáíáñ³Ï³Ý ³×áõñ¹</a:t>
            </a:r>
            <a:r>
              <a:rPr lang="en-US" dirty="0">
                <a:latin typeface="Arial Armenian" pitchFamily="34" charset="0"/>
              </a:rPr>
              <a:t> – í³×³éáÕÇ ³×áõñ¹, Ý³ËÝ³Ï³Ý ·ÝÇ µ³ñÓñ³óÙ³Ùµ: ì³×³éáÕÁ ë³ÑÙ³ÝáõÙ ¿ Ý³ËÝ³Ï³Ý </a:t>
            </a:r>
            <a:r>
              <a:rPr lang="en-US" dirty="0" err="1">
                <a:latin typeface="Arial Armenian" pitchFamily="34" charset="0"/>
              </a:rPr>
              <a:t>áõ</a:t>
            </a:r>
            <a:r>
              <a:rPr lang="en-US" dirty="0">
                <a:latin typeface="Arial Armenian" pitchFamily="34" charset="0"/>
              </a:rPr>
              <a:t> ó³ÝÏ³ÉÇ ·ÇÝÁ, ÁÝ¹ </a:t>
            </a:r>
            <a:r>
              <a:rPr lang="en-US" dirty="0" err="1">
                <a:latin typeface="Arial Armenian" pitchFamily="34" charset="0"/>
              </a:rPr>
              <a:t>áñáõÙ</a:t>
            </a:r>
            <a:r>
              <a:rPr lang="en-US" dirty="0">
                <a:latin typeface="Arial Armenian" pitchFamily="34" charset="0"/>
              </a:rPr>
              <a:t> ó³ÝÏ³ÉÇ ·ÇÝÁ ·Ýáñ¹Ý»ñÇÝ Ñ³ÛïÝÇ ã¿: îíÛ³É ³×áõñ¹Á »</a:t>
            </a:r>
            <a:r>
              <a:rPr lang="en-US" dirty="0" err="1">
                <a:latin typeface="Arial Armenian" pitchFamily="34" charset="0"/>
              </a:rPr>
              <a:t>ñÏáõ</a:t>
            </a:r>
            <a:r>
              <a:rPr lang="en-US" dirty="0">
                <a:latin typeface="Arial Armenian" pitchFamily="34" charset="0"/>
              </a:rPr>
              <a:t> ï³ñµ»ñ³Ï ¿ »ÝÃ³¹ñáõÙ: ²é³çÇÝ ï³ñµ»ñ³ÏáõÙ ³×áõñ¹Ç Ñ³ÕÃáÕ ¿ ×³Ý³ãíáõÙ ³ÛÝ ·Ýáñ¹Á, </a:t>
            </a:r>
            <a:r>
              <a:rPr lang="en-US" dirty="0" err="1">
                <a:latin typeface="Arial Armenian" pitchFamily="34" charset="0"/>
              </a:rPr>
              <a:t>áñÁ</a:t>
            </a:r>
            <a:r>
              <a:rPr lang="en-US" dirty="0">
                <a:latin typeface="Arial Armenian" pitchFamily="34" charset="0"/>
              </a:rPr>
              <a:t> ³×áõñ¹Ç ³í³ñïÙ³Ý å³ÑÇÝ ³é³ç³ñÏ»É ¿ ³Ù»Ý³µ³ñÓñ ·ÇÝÁ (ó³ÝÏ³ÉÇ ·</a:t>
            </a:r>
            <a:r>
              <a:rPr lang="en-US" dirty="0" err="1">
                <a:latin typeface="Arial Armenian" pitchFamily="34" charset="0"/>
              </a:rPr>
              <a:t>ÝÇó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áã</a:t>
            </a:r>
            <a:r>
              <a:rPr lang="en-US" dirty="0">
                <a:latin typeface="Arial Armenian" pitchFamily="34" charset="0"/>
              </a:rPr>
              <a:t> å³Ï³ë), »ñÏñáñ¹áõÙ՝ ó³ÝÏ³ÉÇ ·</a:t>
            </a:r>
            <a:r>
              <a:rPr lang="en-US" dirty="0" err="1">
                <a:latin typeface="Arial Armenian" pitchFamily="34" charset="0"/>
              </a:rPr>
              <a:t>ÝÇó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áã</a:t>
            </a:r>
            <a:r>
              <a:rPr lang="en-US" dirty="0">
                <a:latin typeface="Arial Armenian" pitchFamily="34" charset="0"/>
              </a:rPr>
              <a:t> ó³Íñ ·ÇÝ ³é³ç³ñÏ³Í ³é³çÇÝ ·Ýáñ¹Á:</a:t>
            </a:r>
          </a:p>
        </p:txBody>
      </p:sp>
    </p:spTree>
    <p:extLst>
      <p:ext uri="{BB962C8B-B14F-4D97-AF65-F5344CB8AC3E}">
        <p14:creationId xmlns:p14="http://schemas.microsoft.com/office/powerpoint/2010/main" val="1324206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59632" y="548680"/>
            <a:ext cx="756084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b="1" dirty="0">
                <a:latin typeface="Arial Armenian" pitchFamily="34" charset="0"/>
              </a:rPr>
              <a:t>Ð³Ï³¹³ñÓ ³×áõñ¹</a:t>
            </a:r>
            <a:r>
              <a:rPr lang="en-US" dirty="0">
                <a:latin typeface="Arial Armenian" pitchFamily="34" charset="0"/>
              </a:rPr>
              <a:t> – ·Ýáñ¹Ç ³×áõñ¹, Ý³ËÝ³Ï³Ý ·ÝÇ Ýí³½»óÙ³Ùµ: ¶Ýáñ¹Á ë³ÑÙ³ÝáõÙ ¿ Ý³ËÝ³Ï³Ý ¨ ó³ÝÏ³ÉÇ ·ÇÝÁ, ÁÝ¹ </a:t>
            </a:r>
            <a:r>
              <a:rPr lang="en-US" dirty="0" err="1">
                <a:latin typeface="Arial Armenian" pitchFamily="34" charset="0"/>
              </a:rPr>
              <a:t>áñáõÙ</a:t>
            </a:r>
            <a:r>
              <a:rPr lang="en-US" dirty="0">
                <a:latin typeface="Arial Armenian" pitchFamily="34" charset="0"/>
              </a:rPr>
              <a:t> ó³ÝÏ³ÉÇ ·ÇÝÁ ³×áõñ¹Ç Ù³ëÝ³ÏÇóÝ»ñÇÝ Ñ³ÛïÝÇ ã¿: îíÛ³É ³×áõñ¹Á »</a:t>
            </a:r>
            <a:r>
              <a:rPr lang="en-US" dirty="0" err="1">
                <a:latin typeface="Arial Armenian" pitchFamily="34" charset="0"/>
              </a:rPr>
              <a:t>ñÏáõ</a:t>
            </a:r>
            <a:r>
              <a:rPr lang="en-US" dirty="0">
                <a:latin typeface="Arial Armenian" pitchFamily="34" charset="0"/>
              </a:rPr>
              <a:t> ï³ñµ»ñ³Ï ¿ »ÝÃ³¹ñáõÙ: ²é³çÇÝ ï³ñµ»ñ³ÏáõÙ ³×áõñ¹Ç Ñ³ÕÃáÕ ¿ ×³Ý³ãíáõÙ ³ÛÝ í³×³éáÕÁ, </a:t>
            </a:r>
            <a:r>
              <a:rPr lang="en-US" dirty="0" err="1">
                <a:latin typeface="Arial Armenian" pitchFamily="34" charset="0"/>
              </a:rPr>
              <a:t>áñÁ</a:t>
            </a:r>
            <a:r>
              <a:rPr lang="en-US" dirty="0">
                <a:latin typeface="Arial Armenian" pitchFamily="34" charset="0"/>
              </a:rPr>
              <a:t> ³×áõñ¹Ç ³í³ñïÙ³Ý å³ÑÇÝ ³é³ç³ñÏ»É ¿ ³Ù»Ý³ó³Íñ ·ÇÝÁ (ó³ÝÏ³ÉÇ ·</a:t>
            </a:r>
            <a:r>
              <a:rPr lang="en-US" dirty="0" err="1">
                <a:latin typeface="Arial Armenian" pitchFamily="34" charset="0"/>
              </a:rPr>
              <a:t>ÝÇó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áã</a:t>
            </a:r>
            <a:r>
              <a:rPr lang="en-US" dirty="0">
                <a:latin typeface="Arial Armenian" pitchFamily="34" charset="0"/>
              </a:rPr>
              <a:t> µ³ñÓñ), »ñÏñáñ¹áõÙ՝ ó³ÝÏ³ÉÇ ·</a:t>
            </a:r>
            <a:r>
              <a:rPr lang="en-US" dirty="0" err="1">
                <a:latin typeface="Arial Armenian" pitchFamily="34" charset="0"/>
              </a:rPr>
              <a:t>ÝÇó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áã</a:t>
            </a:r>
            <a:r>
              <a:rPr lang="en-US" dirty="0">
                <a:latin typeface="Arial Armenian" pitchFamily="34" charset="0"/>
              </a:rPr>
              <a:t> µ³ñÓñ ·ÇÝ ³é³ç³ñÏ³Í ³é³çÇÝ í³×³éáÕÁ: ²Ûë Ùá¹»ÉÁ ³ßË³ïáõÙ ¿ í³×³éáÕÝ»ñÇ Ùñó³ÏóáõÃÛ³Ý ëÏ½µáõÝùáí՝ ë³ÑÙ³Ýí³Í ·ÇÝÁ ã·»ñ³½³ÝóáÕ ·</a:t>
            </a:r>
            <a:r>
              <a:rPr lang="en-US" dirty="0" err="1">
                <a:latin typeface="Arial Armenian" pitchFamily="34" charset="0"/>
              </a:rPr>
              <a:t>Ýáí</a:t>
            </a:r>
            <a:r>
              <a:rPr lang="en-US" dirty="0">
                <a:latin typeface="Arial Armenian" pitchFamily="34" charset="0"/>
              </a:rPr>
              <a:t> ·áñÍ³ñùÇ ÏÝùÙ³Ý Ýå³ï³Ïáí:</a:t>
            </a:r>
          </a:p>
        </p:txBody>
      </p:sp>
      <p:pic>
        <p:nvPicPr>
          <p:cNvPr id="4098" name="Picture 2" descr="C:\Users\HG\Desktop\page_28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432" y="3701568"/>
            <a:ext cx="4244653" cy="318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3760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5043505"/>
              </p:ext>
            </p:extLst>
          </p:nvPr>
        </p:nvGraphicFramePr>
        <p:xfrm>
          <a:off x="1403648" y="1412776"/>
          <a:ext cx="7272808" cy="20469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72808"/>
              </a:tblGrid>
              <a:tr h="0">
                <a:tc>
                  <a:txBody>
                    <a:bodyPr/>
                    <a:lstStyle/>
                    <a:p>
                      <a:pPr marL="47625" marR="47625" algn="just">
                        <a:lnSpc>
                          <a:spcPts val="19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  <a:latin typeface="Arial Armenian" pitchFamily="34" charset="0"/>
                        </a:rPr>
                        <a:t>úñÇÝ³Ï. Priceline.com-Á ³é³ç³ñÏáõÙ ¿ Ñ³Ï³¹³ñÓ ³×áõñ¹Ç Ùá¹»É: ²Ûë Ñ³Ù³Ï³ñ·Ç ³é³ÝÓÝ³Ñ³ïÏáõÃÛáõÝÁ Ï³Û³ÝáõÙ ¿ Ýñ³ÝáõÙ, </a:t>
                      </a:r>
                      <a:r>
                        <a:rPr lang="en-US" sz="1400" dirty="0" err="1">
                          <a:effectLst/>
                          <a:latin typeface="Arial Armenian" pitchFamily="34" charset="0"/>
                        </a:rPr>
                        <a:t>áñ</a:t>
                      </a:r>
                      <a:r>
                        <a:rPr lang="en-US" sz="1400" dirty="0">
                          <a:effectLst/>
                          <a:latin typeface="Arial Armenian" pitchFamily="34" charset="0"/>
                        </a:rPr>
                        <a:t> ·Ýáñ¹Ç ÁÝïñáõÃÛ³Ý ÑÝ³ñ³íáñáõÃÛáõÝÁ ë³ÑÙ³Ý³÷³Ï ¿, Ý³ Ï³ñáÕ ¿ ³é³ç³ñÏ»É ³íÇ³ïáÙë ·</a:t>
                      </a:r>
                      <a:r>
                        <a:rPr lang="en-US" sz="1400" dirty="0" err="1">
                          <a:effectLst/>
                          <a:latin typeface="Arial Armenian" pitchFamily="34" charset="0"/>
                        </a:rPr>
                        <a:t>Ý»Éáõ</a:t>
                      </a:r>
                      <a:r>
                        <a:rPr lang="en-US" sz="1400" dirty="0">
                          <a:effectLst/>
                          <a:latin typeface="Arial Armenian" pitchFamily="34" charset="0"/>
                        </a:rPr>
                        <a:t> ó³ÝÏ³ÉÇ ·ÇÝÁ, µ³Ûó </a:t>
                      </a:r>
                      <a:r>
                        <a:rPr lang="en-US" sz="1400" dirty="0" err="1">
                          <a:effectLst/>
                          <a:latin typeface="Arial Armenian" pitchFamily="34" charset="0"/>
                        </a:rPr>
                        <a:t>ãÇ</a:t>
                      </a:r>
                      <a:r>
                        <a:rPr lang="en-US" sz="1400" dirty="0">
                          <a:effectLst/>
                          <a:latin typeface="Arial Armenian" pitchFamily="34" charset="0"/>
                        </a:rPr>
                        <a:t> Ï³ñáÕ </a:t>
                      </a:r>
                      <a:r>
                        <a:rPr lang="en-US" sz="1400" dirty="0" err="1">
                          <a:effectLst/>
                          <a:latin typeface="Arial Armenian" pitchFamily="34" charset="0"/>
                        </a:rPr>
                        <a:t>ÁÝïñ»É</a:t>
                      </a:r>
                      <a:r>
                        <a:rPr lang="en-US" sz="1400" dirty="0">
                          <a:effectLst/>
                          <a:latin typeface="Arial Armenian" pitchFamily="34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Arial Armenian" pitchFamily="34" charset="0"/>
                        </a:rPr>
                        <a:t>ÃéÇãùÇ</a:t>
                      </a:r>
                      <a:r>
                        <a:rPr lang="en-US" sz="1400" dirty="0">
                          <a:effectLst/>
                          <a:latin typeface="Arial Armenian" pitchFamily="34" charset="0"/>
                        </a:rPr>
                        <a:t> Å³ÙÏ»ïÁ: Priceline.com Ï³ÛùÁ ³é³çÇÝÝ ¿ ÑÝ³ñ³íáñáõÃÛáõÝ </a:t>
                      </a:r>
                      <a:r>
                        <a:rPr lang="en-US" sz="1400" dirty="0" err="1">
                          <a:effectLst/>
                          <a:latin typeface="Arial Armenian" pitchFamily="34" charset="0"/>
                        </a:rPr>
                        <a:t>ÁÝÓ»é»É</a:t>
                      </a:r>
                      <a:r>
                        <a:rPr lang="en-US" sz="1400" dirty="0">
                          <a:effectLst/>
                          <a:latin typeface="Arial Armenian" pitchFamily="34" charset="0"/>
                        </a:rPr>
                        <a:t> ëå³éáÕÝ»ñÇÝ ³íÇ³ïáÙë»ñÇ ë»÷³Ï³Ý ·</a:t>
                      </a:r>
                      <a:r>
                        <a:rPr lang="en-US" sz="1400" dirty="0" err="1">
                          <a:effectLst/>
                          <a:latin typeface="Arial Armenian" pitchFamily="34" charset="0"/>
                        </a:rPr>
                        <a:t>Ý»ñÁ</a:t>
                      </a:r>
                      <a:r>
                        <a:rPr lang="en-US" sz="1400" dirty="0">
                          <a:effectLst/>
                          <a:latin typeface="Arial Armenian" pitchFamily="34" charset="0"/>
                        </a:rPr>
                        <a:t> ë³ÑÙ³Ý»É: Ä³Ù³Ý³ÏÇ ÁÝÃ³óùáõÙ, ³åñ³ÝùÝ»ñÇ </a:t>
                      </a:r>
                      <a:r>
                        <a:rPr lang="en-US" sz="1400" dirty="0" err="1">
                          <a:effectLst/>
                          <a:latin typeface="Arial Armenian" pitchFamily="34" charset="0"/>
                        </a:rPr>
                        <a:t>áõ</a:t>
                      </a:r>
                      <a:r>
                        <a:rPr lang="en-US" sz="1400" dirty="0">
                          <a:effectLst/>
                          <a:latin typeface="Arial Armenian" pitchFamily="34" charset="0"/>
                        </a:rPr>
                        <a:t> Í³é³ÛáõÃÛáõÝÝ»ñÇ ó³ÝÏáõÙ ³í»É³ó»É »Ý ÑÛáõñ³Ýáó³ÛÇÝ Ñ³Ù³ñÝ»ñÁ, ³íïáÙ»ù»Ý³Ý»ñÇ í³ñÓ³Ï³ÉáõÃÛáõÝÁ, ³Ýß³ñÅ ·</a:t>
                      </a:r>
                      <a:r>
                        <a:rPr lang="en-US" sz="1400" dirty="0" err="1">
                          <a:effectLst/>
                          <a:latin typeface="Arial Armenian" pitchFamily="34" charset="0"/>
                        </a:rPr>
                        <a:t>áõÛù</a:t>
                      </a:r>
                      <a:r>
                        <a:rPr lang="en-US" sz="1400" dirty="0">
                          <a:effectLst/>
                          <a:latin typeface="Arial Armenian" pitchFamily="34" charset="0"/>
                        </a:rPr>
                        <a:t> ¨ ³ÛÉÝ:   </a:t>
                      </a:r>
                      <a:endParaRPr lang="en-US" sz="12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2123728" y="548680"/>
            <a:ext cx="5832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Arial Armenian" pitchFamily="34" charset="0"/>
              </a:rPr>
              <a:t>´</a:t>
            </a:r>
            <a:r>
              <a:rPr lang="en-US" dirty="0" err="1">
                <a:latin typeface="Arial Armenian" pitchFamily="34" charset="0"/>
              </a:rPr>
              <a:t>áÉáñ</a:t>
            </a:r>
            <a:r>
              <a:rPr lang="en-US" dirty="0">
                <a:latin typeface="Arial Armenian" pitchFamily="34" charset="0"/>
              </a:rPr>
              <a:t> ï»ë³ÏÇ ³×áõñ¹Ý»ñáõÙ, »Ã» ó³ÝÏ³ÉÇ ·ÇÝÁ </a:t>
            </a:r>
            <a:r>
              <a:rPr lang="en-US" dirty="0" err="1">
                <a:latin typeface="Arial Armenian" pitchFamily="34" charset="0"/>
              </a:rPr>
              <a:t>ãÇ</a:t>
            </a:r>
            <a:r>
              <a:rPr lang="en-US" dirty="0">
                <a:latin typeface="Arial Armenian" pitchFamily="34" charset="0"/>
              </a:rPr>
              <a:t> ³é³ç³ñÏíáõÙ, ·áñÍ³ñùÁ </a:t>
            </a:r>
            <a:r>
              <a:rPr lang="en-US" dirty="0" err="1">
                <a:latin typeface="Arial Armenian" pitchFamily="34" charset="0"/>
              </a:rPr>
              <a:t>ãÇ</a:t>
            </a:r>
            <a:r>
              <a:rPr lang="en-US" dirty="0">
                <a:latin typeface="Arial Armenian" pitchFamily="34" charset="0"/>
              </a:rPr>
              <a:t> Ï³Û³ÝáõÙ:</a:t>
            </a:r>
          </a:p>
        </p:txBody>
      </p:sp>
      <p:sp>
        <p:nvSpPr>
          <p:cNvPr id="9" name="Rectangle 8"/>
          <p:cNvSpPr/>
          <p:nvPr/>
        </p:nvSpPr>
        <p:spPr>
          <a:xfrm>
            <a:off x="1403648" y="3530039"/>
            <a:ext cx="734481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Arial Armenian" pitchFamily="34" charset="0"/>
              </a:rPr>
              <a:t>	²×áõñ¹Á </a:t>
            </a:r>
            <a:r>
              <a:rPr lang="en-US" dirty="0" err="1">
                <a:latin typeface="Arial Armenian" pitchFamily="34" charset="0"/>
              </a:rPr>
              <a:t>ëÏë»Éáõó</a:t>
            </a:r>
            <a:r>
              <a:rPr lang="en-US" dirty="0">
                <a:latin typeface="Arial Armenian" pitchFamily="34" charset="0"/>
              </a:rPr>
              <a:t> ³é³ç ë³ÑÙ³ÝíáõÙ »Ý ¹ñ³ µÝáõÃ³·ñÇãÝ»ñÁ (·ÇÝ, Å³ÙÏ»ï ¨ ³ÛÉÝ), Çñ³Ï³Ý³óíáõÙ »Ý ÙÇçáó³éáõÙÝ»ñ Ë³ñ¹³ËáõÃÛáõÝÝ»ñÇ µ³ó³éÙ³Ý Ýå³ï³Ïáí: ²×áõñ¹³ÛÇÝ µÇ½Ý»ë Ùá¹»ÉÝ»ñáõÙ Ù³ëÝ³ÏÇóÝ»ñÇÝ Ý»ñÏ³Û³óíáõÙ »Ý </a:t>
            </a:r>
            <a:r>
              <a:rPr lang="en-US" dirty="0" err="1">
                <a:latin typeface="Arial Armenian" pitchFamily="34" charset="0"/>
              </a:rPr>
              <a:t>ËÇëï</a:t>
            </a:r>
            <a:r>
              <a:rPr lang="en-US" dirty="0">
                <a:latin typeface="Arial Armenian" pitchFamily="34" charset="0"/>
              </a:rPr>
              <a:t> å³Ñ³ÝçÝ»ñ ¨ Çñ³Ï³Ý³óíáõÙ ¿ Ýñ³Ýó í×³ñáõÝ³ÏáõÃÛ³Ý ³ÝÏ³Ë </a:t>
            </a:r>
            <a:r>
              <a:rPr lang="en-US" dirty="0" err="1">
                <a:latin typeface="Arial Armenian" pitchFamily="34" charset="0"/>
              </a:rPr>
              <a:t>ÑëÏáÕáõÃÛáõÝ</a:t>
            </a:r>
            <a:r>
              <a:rPr lang="en-US" dirty="0">
                <a:latin typeface="Arial Armenian" pitchFamily="34" charset="0"/>
              </a:rPr>
              <a:t>: Æ ï³ñµ»ñáõÃÛáõÝ µáñë³ÛÇ Ùá¹»ÉÇ, </a:t>
            </a:r>
            <a:r>
              <a:rPr lang="en-US" dirty="0" err="1">
                <a:latin typeface="Arial Armenian" pitchFamily="34" charset="0"/>
              </a:rPr>
              <a:t>áñÁ</a:t>
            </a:r>
            <a:r>
              <a:rPr lang="en-US" dirty="0">
                <a:latin typeface="Arial Armenian" pitchFamily="34" charset="0"/>
              </a:rPr>
              <a:t> »ÝÃ³¹ñáõÙ ¿ ³ñ¹»Ý ëïáõ·í³Í íëï³Ñ»ÉÇ Ù³ëÝ³ÏÇóÝ»ñÇ ë³ÑÙ³Ý³÷³Ï ù³Ý³Ï, ³×áõñ¹Ç Ùá¹»ÉÁ ³½³ï Ù³ëÝ³ÏóáõÃÛ³Ý ÑÝ³ñ³íáñáõÃÛáõÝ ¿ </a:t>
            </a:r>
            <a:r>
              <a:rPr lang="en-US" dirty="0" err="1">
                <a:latin typeface="Arial Armenian" pitchFamily="34" charset="0"/>
              </a:rPr>
              <a:t>ÁÝÓ»éáõÙ</a:t>
            </a:r>
            <a:r>
              <a:rPr lang="en-US" dirty="0">
                <a:latin typeface="Arial Armenian" pitchFamily="34" charset="0"/>
              </a:rPr>
              <a:t> µ</a:t>
            </a:r>
            <a:r>
              <a:rPr lang="en-US" dirty="0" err="1">
                <a:latin typeface="Arial Armenian" pitchFamily="34" charset="0"/>
              </a:rPr>
              <a:t>áÉáñ</a:t>
            </a:r>
            <a:r>
              <a:rPr lang="en-US" dirty="0">
                <a:latin typeface="Arial Armenian" pitchFamily="34" charset="0"/>
              </a:rPr>
              <a:t> Ù³ëÝ³ÏÇóÝ»ñÇÝ: ²Ûëï»ÕÇó ¿É µ</a:t>
            </a:r>
            <a:r>
              <a:rPr lang="en-US" dirty="0" err="1">
                <a:latin typeface="Arial Armenian" pitchFamily="34" charset="0"/>
              </a:rPr>
              <a:t>ËáõÙ</a:t>
            </a:r>
            <a:r>
              <a:rPr lang="en-US" dirty="0">
                <a:latin typeface="Arial Armenian" pitchFamily="34" charset="0"/>
              </a:rPr>
              <a:t> ¿ </a:t>
            </a:r>
            <a:r>
              <a:rPr lang="en-US" dirty="0" err="1">
                <a:latin typeface="Arial Armenian" pitchFamily="34" charset="0"/>
              </a:rPr>
              <a:t>ÇÝï»ñÝ»ï</a:t>
            </a:r>
            <a:r>
              <a:rPr lang="en-US" dirty="0">
                <a:latin typeface="Arial Armenian" pitchFamily="34" charset="0"/>
              </a:rPr>
              <a:t> ³×áõñ¹Ç ÑÇÙÝ³Ï³Ý </a:t>
            </a:r>
            <a:r>
              <a:rPr lang="en-US" dirty="0" err="1">
                <a:latin typeface="Arial Armenian" pitchFamily="34" charset="0"/>
              </a:rPr>
              <a:t>Ã»ñáõÃÛáõÝÁ</a:t>
            </a:r>
            <a:r>
              <a:rPr lang="en-US" dirty="0">
                <a:latin typeface="Arial Armenian" pitchFamily="34" charset="0"/>
              </a:rPr>
              <a:t>՝ ·áñÍ³ñùÝ»ñÇ Çñ³Ï³Ý³óÙ³Ý »ñ³ßËÇù³ÛÇÝ Ñ³Ù³Ï³ñ·Ç ³ÝÏ³ï³ñáõÃÛáõÝÁ:</a:t>
            </a:r>
            <a:endParaRPr lang="en-US" dirty="0">
              <a:latin typeface="Arial Armenia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978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15616" y="548680"/>
            <a:ext cx="77048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Arial Armenian" pitchFamily="34" charset="0"/>
              </a:rPr>
              <a:t>	î»ë³Ï³Ýáñ»Ý </a:t>
            </a:r>
            <a:r>
              <a:rPr lang="en-US" dirty="0">
                <a:latin typeface="Arial Armenian" pitchFamily="34" charset="0"/>
              </a:rPr>
              <a:t>Ë³ñ¹³ËáõÃÛ³Ý ËÝ¹ÇñÁ ³Ûë å³ñ½ </a:t>
            </a:r>
            <a:r>
              <a:rPr lang="en-US" dirty="0" err="1">
                <a:latin typeface="Arial Armenian" pitchFamily="34" charset="0"/>
              </a:rPr>
              <a:t>ÉáõÍáõÙ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áõÝÇ</a:t>
            </a:r>
            <a:r>
              <a:rPr lang="en-US" dirty="0">
                <a:latin typeface="Arial Armenian" pitchFamily="34" charset="0"/>
              </a:rPr>
              <a:t>. ³×áõñ¹Ç å³ÛÙ³ÝÝ»ñÇ Ë³ËïÙ³Ý ¹»åùáõÙ ýÇÝ³Ýë³Ï³Ý å³ï³ëË³Ý³ïíáõÃÛ³Ý »ÝÃ³ñÏáõÙ: ²Ûë ëÏ½µáõÝùÇ Ñ³Ù³Ó³ÛÝ ·Ýáñ¹Á ¨ í³×³éáÕÁ å³ï³ëË³Ý³ïíáõÃÛ³Ý »Ý »ÝÃ³ñÏíáõÙ ³×áõñ¹Ç ³ñ¹ÛáõÝùáõÙ </a:t>
            </a:r>
            <a:r>
              <a:rPr lang="en-US" dirty="0" err="1">
                <a:latin typeface="Arial Armenian" pitchFamily="34" charset="0"/>
              </a:rPr>
              <a:t>Ó»éù</a:t>
            </a:r>
            <a:r>
              <a:rPr lang="en-US" dirty="0">
                <a:latin typeface="Arial Armenian" pitchFamily="34" charset="0"/>
              </a:rPr>
              <a:t> µ»ñí³Í å³ÛÙ³Ý³íáñí³ÍáõÃÛáõÝÝ»ñÁ ãÏ³ï³ñ»Éáõ ¹»åùáõÙ:</a:t>
            </a:r>
            <a:endParaRPr lang="en-US" dirty="0">
              <a:latin typeface="Arial Armenian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75656" y="2598003"/>
            <a:ext cx="734481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Arial Armenian" pitchFamily="34" charset="0"/>
              </a:rPr>
              <a:t>	¶</a:t>
            </a:r>
            <a:r>
              <a:rPr lang="en-US" dirty="0" err="1">
                <a:latin typeface="Arial Armenian" pitchFamily="34" charset="0"/>
              </a:rPr>
              <a:t>áÛáõÃÛáõÝ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áõÝÇ</a:t>
            </a:r>
            <a:r>
              <a:rPr lang="en-US" dirty="0">
                <a:latin typeface="Arial Armenian" pitchFamily="34" charset="0"/>
              </a:rPr>
              <a:t> ·Ýáñ¹Ç </a:t>
            </a:r>
            <a:r>
              <a:rPr lang="en-US" dirty="0" err="1">
                <a:latin typeface="Arial Armenian" pitchFamily="34" charset="0"/>
              </a:rPr>
              <a:t>ÙÇçáóÝ»ñÇ</a:t>
            </a:r>
            <a:r>
              <a:rPr lang="en-US" dirty="0">
                <a:latin typeface="Arial Armenian" pitchFamily="34" charset="0"/>
              </a:rPr>
              <a:t> å³Ñå³ÝÙ³Ý Ù»Ï ³ÛÉ </a:t>
            </a:r>
            <a:r>
              <a:rPr lang="en-US" dirty="0" err="1">
                <a:latin typeface="Arial Armenian" pitchFamily="34" charset="0"/>
              </a:rPr>
              <a:t>ÉáõÍáõÙ</a:t>
            </a:r>
            <a:r>
              <a:rPr lang="en-US" dirty="0">
                <a:latin typeface="Arial Armenian" pitchFamily="34" charset="0"/>
              </a:rPr>
              <a:t>. ·áõÙ³ñÝ»ñÁ áõÕ³ñÏíáõÙ »Ý ÙÇçÝáñ¹Ç </a:t>
            </a:r>
            <a:r>
              <a:rPr lang="en-US" dirty="0" err="1">
                <a:latin typeface="Arial Armenian" pitchFamily="34" charset="0"/>
              </a:rPr>
              <a:t>ÙÇçáóáí</a:t>
            </a:r>
            <a:r>
              <a:rPr lang="en-US" dirty="0">
                <a:latin typeface="Arial Armenian" pitchFamily="34" charset="0"/>
              </a:rPr>
              <a:t>, </a:t>
            </a:r>
            <a:r>
              <a:rPr lang="en-US" dirty="0" err="1">
                <a:latin typeface="Arial Armenian" pitchFamily="34" charset="0"/>
              </a:rPr>
              <a:t>áñÁ</a:t>
            </a:r>
            <a:r>
              <a:rPr lang="en-US" dirty="0">
                <a:latin typeface="Arial Armenian" pitchFamily="34" charset="0"/>
              </a:rPr>
              <a:t> ïíÛ³É å³ñ³·³ÛáõÙ Ñ³Ý¹»ë ¿ ·³ÉÇë </a:t>
            </a:r>
            <a:r>
              <a:rPr lang="en-US" dirty="0" err="1">
                <a:latin typeface="Arial Armenian" pitchFamily="34" charset="0"/>
              </a:rPr>
              <a:t>áñå»ë</a:t>
            </a:r>
            <a:r>
              <a:rPr lang="en-US" dirty="0">
                <a:latin typeface="Arial Armenian" pitchFamily="34" charset="0"/>
              </a:rPr>
              <a:t> Ñáõë³ÉÇ ýÇÝ³Ýë³Ï³Ý Ï³½Ù³Ï»ñåáõÃÛáõÝ ¨ ¹ñ³Ýù å³Ñå³ÝíáõÙ »Ý ÙÇçÝáñ¹Ç </a:t>
            </a:r>
            <a:r>
              <a:rPr lang="en-US" dirty="0" err="1">
                <a:latin typeface="Arial Armenian" pitchFamily="34" charset="0"/>
              </a:rPr>
              <a:t>Ùáï</a:t>
            </a:r>
            <a:r>
              <a:rPr lang="en-US" dirty="0">
                <a:latin typeface="Arial Armenian" pitchFamily="34" charset="0"/>
              </a:rPr>
              <a:t> ³ÛÝù³Ý Å³Ù³Ý³Ï </a:t>
            </a:r>
            <a:r>
              <a:rPr lang="en-US" dirty="0" err="1">
                <a:latin typeface="Arial Armenian" pitchFamily="34" charset="0"/>
              </a:rPr>
              <a:t>ÙÇÝã</a:t>
            </a:r>
            <a:r>
              <a:rPr lang="en-US" dirty="0">
                <a:latin typeface="Arial Armenian" pitchFamily="34" charset="0"/>
              </a:rPr>
              <a:t>¨ ·Ýáñ¹Á </a:t>
            </a:r>
            <a:r>
              <a:rPr lang="en-US" dirty="0" err="1">
                <a:latin typeface="Arial Armenian" pitchFamily="34" charset="0"/>
              </a:rPr>
              <a:t>ãÇ</a:t>
            </a:r>
            <a:r>
              <a:rPr lang="en-US" dirty="0">
                <a:latin typeface="Arial Armenian" pitchFamily="34" charset="0"/>
              </a:rPr>
              <a:t> Ñ³ëï³ïáõÙ ³åñ³ÝùÇ ëï³óáõÙÁ: ²Ûë ¹»åùáõÙ ¿ ³×áõÙ »Ý ·áñÍ³ñùÇ ëå³ë³ñÏÙ³Ý Í³Ëë»ñÁ: </a:t>
            </a:r>
            <a:r>
              <a:rPr lang="en-US" dirty="0" err="1">
                <a:latin typeface="Arial Armenian" pitchFamily="34" charset="0"/>
              </a:rPr>
              <a:t>ÆÝï»ñÝ»ï</a:t>
            </a:r>
            <a:r>
              <a:rPr lang="en-US" dirty="0">
                <a:latin typeface="Arial Armenian" pitchFamily="34" charset="0"/>
              </a:rPr>
              <a:t> ³×áõñ¹Ý»ñÇ ½³ñ·³óÙ³Ý Ñ»é³ÝÏ³ñÁ å³ÛÙ³Ý³íáñíáõÙ ¿ Ýñ³ </a:t>
            </a:r>
            <a:r>
              <a:rPr lang="en-US" dirty="0" err="1">
                <a:latin typeface="Arial Armenian" pitchFamily="34" charset="0"/>
              </a:rPr>
              <a:t>ÏáÕÙÇó</a:t>
            </a:r>
            <a:r>
              <a:rPr lang="en-US" dirty="0">
                <a:latin typeface="Arial Armenian" pitchFamily="34" charset="0"/>
              </a:rPr>
              <a:t> ³é³ç³ñÏíáÕ Í³é³ÛáõÃÛáõÝÝ»ñÇ ÁÝ¹É³ÛÝÙ³Ùµ. Ø³ëÝ³ÏóáõÃÛáõÝ </a:t>
            </a:r>
            <a:r>
              <a:rPr lang="en-US" dirty="0" err="1">
                <a:latin typeface="Arial Armenian" pitchFamily="34" charset="0"/>
              </a:rPr>
              <a:t>ÇÝï»ñÝ»ï</a:t>
            </a:r>
            <a:r>
              <a:rPr lang="en-US" dirty="0">
                <a:latin typeface="Arial Armenian" pitchFamily="34" charset="0"/>
              </a:rPr>
              <a:t> ³×áõñ¹Ý»ñÇÝ µçç³ÛÇÝ Ñ»é³ËáëÝ»ñÇ </a:t>
            </a:r>
            <a:r>
              <a:rPr lang="en-US" dirty="0" err="1">
                <a:latin typeface="Arial Armenian" pitchFamily="34" charset="0"/>
              </a:rPr>
              <a:t>ÙÇçáóáí</a:t>
            </a:r>
            <a:r>
              <a:rPr lang="en-US" dirty="0">
                <a:latin typeface="Arial Armenian" pitchFamily="34" charset="0"/>
              </a:rPr>
              <a:t>, Ù³ëÝ³ÏóÇ Ù³Ûñ»ÝÇ É»½íáí ³íïáÙ³ï³óí³Í Ã³ñ·Ù³ÝáõÃÛáõÝÝ»ñ ¨ ³ÛÉÝ:</a:t>
            </a:r>
          </a:p>
        </p:txBody>
      </p:sp>
    </p:spTree>
    <p:extLst>
      <p:ext uri="{BB962C8B-B14F-4D97-AF65-F5344CB8AC3E}">
        <p14:creationId xmlns:p14="http://schemas.microsoft.com/office/powerpoint/2010/main" val="1271254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99792" y="404664"/>
            <a:ext cx="43815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Arial Armenian" pitchFamily="34" charset="0"/>
              </a:rPr>
              <a:t>P2P Ñ³Ù³Ï³ñ·»ñÇ û·ï³·áñÍáõÙÁ</a:t>
            </a:r>
            <a:endParaRPr lang="en-US" sz="2000" dirty="0">
              <a:latin typeface="Arial Armenian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03648" y="1052736"/>
            <a:ext cx="712879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err="1">
                <a:latin typeface="Arial Armenian" pitchFamily="34" charset="0"/>
              </a:rPr>
              <a:t>ÆÝï»ñÝ»ï</a:t>
            </a:r>
            <a:r>
              <a:rPr lang="en-US" dirty="0">
                <a:latin typeface="Arial Armenian" pitchFamily="34" charset="0"/>
              </a:rPr>
              <a:t> ó³ÝóÇ ½³ñ·³óáõÙÁ Ñ³Ý·»óñ»ó </a:t>
            </a:r>
            <a:r>
              <a:rPr lang="en-US" dirty="0" err="1">
                <a:latin typeface="Arial Armenian" pitchFamily="34" charset="0"/>
              </a:rPr>
              <a:t>Ýáñ</a:t>
            </a:r>
            <a:r>
              <a:rPr lang="en-US" dirty="0">
                <a:latin typeface="Arial Armenian" pitchFamily="34" charset="0"/>
              </a:rPr>
              <a:t> §û·ï³·áñÍáÕÁ-û·ï³·áñÍáÕÇÝ¦ (peer-to-peer P2P) ï»Õ»Ï³ïí³Ï³Ý Ñ³Õáñ¹³ÏóáõÃÛ³Ý Ñ³Ù³Ï³ñ·»ñÇ ëï»ÕÍÙ³ÝÁ: P2P Ñ³Ù³Ï³ñ·Á ó³Ýó³ÛÇÝ ï»Õ³µ³ßËÙ³Ý ï»ËÝáÉá·Ç³ ¿, </a:t>
            </a:r>
            <a:r>
              <a:rPr lang="en-US" dirty="0" err="1">
                <a:latin typeface="Arial Armenian" pitchFamily="34" charset="0"/>
              </a:rPr>
              <a:t>áñï»Õ</a:t>
            </a:r>
            <a:r>
              <a:rPr lang="en-US" dirty="0">
                <a:latin typeface="Arial Armenian" pitchFamily="34" charset="0"/>
              </a:rPr>
              <a:t> Ûáõñ³ù³ÝãÛáõñ Ñ³Ý·áõÛó Ï³ñáÕ ¿ Ñ³Ý¹»ë ·³É ÙÇ³Å³Ù³Ý³Ï ¨՛ </a:t>
            </a:r>
            <a:r>
              <a:rPr lang="en-US" dirty="0" err="1">
                <a:latin typeface="Arial Armenian" pitchFamily="34" charset="0"/>
              </a:rPr>
              <a:t>áñå»ë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ÏÉÇ»Ýï</a:t>
            </a:r>
            <a:r>
              <a:rPr lang="en-US" dirty="0">
                <a:latin typeface="Arial Armenian" pitchFamily="34" charset="0"/>
              </a:rPr>
              <a:t> (ÇÝýáñÙ³óÇ³ ëï³óáÕ) ¨՛ </a:t>
            </a:r>
            <a:r>
              <a:rPr lang="en-US" dirty="0" err="1">
                <a:latin typeface="Arial Armenian" pitchFamily="34" charset="0"/>
              </a:rPr>
              <a:t>áñå»ë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ë»ñí»ñ</a:t>
            </a:r>
            <a:r>
              <a:rPr lang="en-US" dirty="0">
                <a:latin typeface="Arial Armenian" pitchFamily="34" charset="0"/>
              </a:rPr>
              <a:t> (ÇÝýáñÙ³óÇ³ Ù³ï³Ï³ñ³ñáÕ): 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3648" y="3212976"/>
            <a:ext cx="71287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u="sng" dirty="0">
                <a:latin typeface="Arial Armenian" pitchFamily="34" charset="0"/>
              </a:rPr>
              <a:t>P2P Ñ³Ù³Ï³ñ·»ñÇ ÑÇÙÝ³Ï³Ý µÝáõÃ³·ñÇãÝ»ñÝ »Ý.</a:t>
            </a:r>
          </a:p>
          <a:p>
            <a:pPr marL="628650" lvl="0" indent="-285750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Ðáõë³ÉÇáõÃÛáõÝ – </a:t>
            </a:r>
            <a:r>
              <a:rPr lang="en-US" dirty="0" err="1">
                <a:latin typeface="Arial Armenian" pitchFamily="34" charset="0"/>
              </a:rPr>
              <a:t>ÝáõÛÝÇëÏ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áñáß</a:t>
            </a:r>
            <a:r>
              <a:rPr lang="en-US" dirty="0">
                <a:latin typeface="Arial Armenian" pitchFamily="34" charset="0"/>
              </a:rPr>
              <a:t> ÙÇç³ÝÏÛ³É Ñ³Ý·áõÛóÝ»ñÇ ³Ýç³ïí»Éáõ ¹»åùáõÙ ó³ÝóÁ ß³ñáõÝ³ÏáõÙ ¿ ³ßË³ï»É</a:t>
            </a:r>
          </a:p>
          <a:p>
            <a:pPr marL="628650" lvl="0" indent="-285750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ÊÝ³ÛáÕáõÃÛáõÝ – µ³ó³Ï³ÛáõÙ ¿ </a:t>
            </a:r>
            <a:r>
              <a:rPr lang="en-US" dirty="0" err="1">
                <a:latin typeface="Arial Armenian" pitchFamily="34" charset="0"/>
              </a:rPr>
              <a:t>ë»ñí»ñÇ</a:t>
            </a:r>
            <a:r>
              <a:rPr lang="en-US" dirty="0">
                <a:latin typeface="Arial Armenian" pitchFamily="34" charset="0"/>
              </a:rPr>
              <a:t> ï»Õ³¹ñÙ³Ý Í³ËëÁ</a:t>
            </a:r>
          </a:p>
          <a:p>
            <a:pPr marL="628650" lvl="0" indent="-285750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´³ñÓñ ³ñï³¹ñáÕ³Ï³ÝáõÃÛáõÝ, </a:t>
            </a:r>
            <a:r>
              <a:rPr lang="en-US" dirty="0" err="1">
                <a:latin typeface="Arial Armenian" pitchFamily="34" charset="0"/>
              </a:rPr>
              <a:t>áñÝ</a:t>
            </a:r>
            <a:r>
              <a:rPr lang="en-US" dirty="0">
                <a:latin typeface="Arial Armenian" pitchFamily="34" charset="0"/>
              </a:rPr>
              <a:t> ³å³ÑáííáõÙ ¿ ïñ³ýÇÏÇ Ù»Í Í³í³ÉÇ Ñ³ßíÇÝ</a:t>
            </a:r>
          </a:p>
          <a:p>
            <a:pPr marL="628650" lvl="0" indent="-285750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Î³é³í³ñ»ÉÇáõÃÛáõÝ – Ñ³Ù³Ï³ñ·Ç ³ßË³ïáõÝ³ÏáõÃÛ³Ý ³å³ÑáíÙ³Ý Ù»Ë³ÝÇ½ÙÝ»ñÇ å³ñ½áõÃÛáõÝ</a:t>
            </a:r>
          </a:p>
          <a:p>
            <a:pPr marL="628650" lvl="0" indent="-285750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´»éÝÙ³Ý Ñ³í³ë³ñ³Ïßéí³ÍáõÃÛáõÝ</a:t>
            </a:r>
          </a:p>
          <a:p>
            <a:pPr marL="628650" lvl="0" indent="-285750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´áí³Ý¹³ÏáõÃÛ³Ý Ññ³ï³ñ³ÏÙ³Ý É³ÛÝ ÑÝ³ñ³íáñáõÃÛáõÝÝ»ñ</a:t>
            </a:r>
          </a:p>
        </p:txBody>
      </p:sp>
    </p:spTree>
    <p:extLst>
      <p:ext uri="{BB962C8B-B14F-4D97-AF65-F5344CB8AC3E}">
        <p14:creationId xmlns:p14="http://schemas.microsoft.com/office/powerpoint/2010/main" val="2983405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71600" y="476672"/>
            <a:ext cx="77768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Arial Armenian" pitchFamily="34" charset="0"/>
              </a:rPr>
              <a:t>	P2P </a:t>
            </a:r>
            <a:r>
              <a:rPr lang="en-US" dirty="0">
                <a:latin typeface="Arial Armenian" pitchFamily="34" charset="0"/>
              </a:rPr>
              <a:t>Ñ³Ù³Ï³ñ·»ñÇ ÏÇñ³éÙ³Ý ÑÝ³ñ³íáñ </a:t>
            </a:r>
            <a:r>
              <a:rPr lang="en-US" dirty="0" err="1">
                <a:latin typeface="Arial Armenian" pitchFamily="34" charset="0"/>
              </a:rPr>
              <a:t>áõÕÕáõÃÛáõÝÝ»ñÁ</a:t>
            </a:r>
            <a:r>
              <a:rPr lang="en-US" dirty="0">
                <a:latin typeface="Arial Armenian" pitchFamily="34" charset="0"/>
              </a:rPr>
              <a:t> µ³½Ù³½³Ý »Ý, Ý»ñÏ³ÛáõÙë û·ï³·áñÍíáõÙ »Ý Ñ»ï¨Û³É </a:t>
            </a:r>
            <a:r>
              <a:rPr lang="en-US" dirty="0" err="1">
                <a:latin typeface="Arial Armenian" pitchFamily="34" charset="0"/>
              </a:rPr>
              <a:t>ãáñë</a:t>
            </a:r>
            <a:r>
              <a:rPr lang="en-US" dirty="0">
                <a:latin typeface="Arial Armenian" pitchFamily="34" charset="0"/>
              </a:rPr>
              <a:t> ÑÇÙÝ³Ï³Ý </a:t>
            </a:r>
            <a:r>
              <a:rPr lang="en-US" dirty="0" err="1">
                <a:latin typeface="Arial Armenian" pitchFamily="34" charset="0"/>
              </a:rPr>
              <a:t>áõÕÕáõÃÛáõÝÝ»ñÁ</a:t>
            </a:r>
            <a:r>
              <a:rPr lang="en-US" dirty="0">
                <a:latin typeface="Arial Armenian" pitchFamily="34" charset="0"/>
              </a:rPr>
              <a:t>.</a:t>
            </a:r>
            <a:endParaRPr lang="en-US" dirty="0">
              <a:latin typeface="Arial Armenian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03648" y="1385318"/>
            <a:ext cx="734481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dirty="0">
              <a:latin typeface="Arial Armenian" pitchFamily="34" charset="0"/>
            </a:endParaRP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ü³ÛÉ³ÛÇÝ ÷áË³Ý³ÏáõÃÛ³Ý ó³Ýó»ñ (file sharing), ûñÇÝ³Ï Gnutella, </a:t>
            </a:r>
            <a:r>
              <a:rPr lang="en-US" dirty="0" err="1">
                <a:latin typeface="Arial Armenian" pitchFamily="34" charset="0"/>
              </a:rPr>
              <a:t>eDonkey</a:t>
            </a:r>
            <a:r>
              <a:rPr lang="en-US" dirty="0">
                <a:latin typeface="Arial Armenian" pitchFamily="34" charset="0"/>
              </a:rPr>
              <a:t>, </a:t>
            </a:r>
            <a:r>
              <a:rPr lang="en-US" dirty="0" err="1">
                <a:latin typeface="Arial Armenian" pitchFamily="34" charset="0"/>
              </a:rPr>
              <a:t>utorrent</a:t>
            </a:r>
            <a:r>
              <a:rPr lang="en-US" dirty="0">
                <a:latin typeface="Arial Armenian" pitchFamily="34" charset="0"/>
              </a:rPr>
              <a:t>  Ñ³Ù³Ï³ñ·»ñÁ ¨ ³ÛÉÝ</a:t>
            </a:r>
            <a:r>
              <a:rPr lang="en-US" dirty="0" smtClean="0">
                <a:latin typeface="Arial Armenian" pitchFamily="34" charset="0"/>
              </a:rPr>
              <a:t>:</a:t>
            </a:r>
            <a:endParaRPr lang="en-US" dirty="0">
              <a:latin typeface="Arial Armenian" pitchFamily="34" charset="0"/>
            </a:endParaRP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î»Õ³µ³ßËí³Í Ñ³ßíáÕ³Ï³Ý ó³Ýó»ñ, </a:t>
            </a:r>
            <a:r>
              <a:rPr lang="en-US" dirty="0" err="1">
                <a:latin typeface="Arial Armenian" pitchFamily="34" charset="0"/>
              </a:rPr>
              <a:t>áñáÝù</a:t>
            </a:r>
            <a:r>
              <a:rPr lang="en-US" dirty="0">
                <a:latin typeface="Arial Armenian" pitchFamily="34" charset="0"/>
              </a:rPr>
              <a:t> ï»ë³Ï³íáñáõÙ »Ý ó³ÝóÇ Ù³ëÝ³ÏÇóÝ»ñÇ Ñ³Ù³Ï³ñ·ÇãÝ»ñÇ ³ßË³ï³ÝùÝ»ñÁ, ³ÛÝáõÑ»ï¨ Ñ³í³ùáõÙ »Ý ³ñ¹ÛáõÝùÝ»ñÁ, ûñÇÝ³Ï SETI@HOME Ñ³Ù³Ï³ñ·Á: 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Ð³Õáñ¹³ÏóáõÃÛ³Ý Í³é³ÛáõÃÛáõÝÝ»ñ (Instant messaging). ³Ûë ¹³ëÇ ³Ù»Ý³×³Ý³ãí³Í Íñ³·ñ»ñÝ »Ý Skype, ICQ ¨ AIM Í³é³ÛáõÃÛáõÝÝ»ñÁ: </a:t>
            </a:r>
            <a:r>
              <a:rPr lang="en-US" dirty="0" smtClean="0">
                <a:latin typeface="Arial Armenian" pitchFamily="34" charset="0"/>
              </a:rPr>
              <a:t>:</a:t>
            </a:r>
            <a:endParaRPr lang="en-US" dirty="0">
              <a:latin typeface="Arial Armenian" pitchFamily="34" charset="0"/>
            </a:endParaRP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dirty="0">
                <a:latin typeface="Arial Armenian" pitchFamily="34" charset="0"/>
              </a:rPr>
              <a:t>ÊÙµ³ÛÇÝ ³ßË³ï³ÝùÇ ó³Ýó»ñ (P2P Groupware): ÜÙ³Ý³ïÇå Ñ³Ù³Ï³ñ·»ñÁ Ý»ñÏ³ÛáõÙë </a:t>
            </a:r>
            <a:r>
              <a:rPr lang="en-US" dirty="0" err="1">
                <a:latin typeface="Arial Armenian" pitchFamily="34" charset="0"/>
              </a:rPr>
              <a:t>ùÇã</a:t>
            </a:r>
            <a:r>
              <a:rPr lang="en-US" dirty="0">
                <a:latin typeface="Arial Armenian" pitchFamily="34" charset="0"/>
              </a:rPr>
              <a:t> »Ý ï³ñ³Íí³Í: ²Ûë </a:t>
            </a:r>
            <a:r>
              <a:rPr lang="en-US" dirty="0" err="1">
                <a:latin typeface="Arial Armenian" pitchFamily="34" charset="0"/>
              </a:rPr>
              <a:t>áÉáñïáõÙ</a:t>
            </a:r>
            <a:r>
              <a:rPr lang="en-US" dirty="0">
                <a:latin typeface="Arial Armenian" pitchFamily="34" charset="0"/>
              </a:rPr>
              <a:t> ³é³ç³ï³ñ ¿ Ñ³Ù³ñíáõÙ Groove Network ó³ÝóÁ, </a:t>
            </a:r>
            <a:r>
              <a:rPr lang="en-US" dirty="0" err="1">
                <a:latin typeface="Arial Armenian" pitchFamily="34" charset="0"/>
              </a:rPr>
              <a:t>áñÝ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Çñ»ÝÇó</a:t>
            </a:r>
            <a:r>
              <a:rPr lang="en-US" dirty="0">
                <a:latin typeface="Arial Armenian" pitchFamily="34" charset="0"/>
              </a:rPr>
              <a:t> ·áñÍ³ñ³ñ Ñ³Õáñ¹³ÏóáõÃÛ³Ý å³ßïå³Ýí³Í ó³Ýó ¿ Ý»ñÏ³Û³óÝáõÙ ¨ </a:t>
            </a:r>
            <a:r>
              <a:rPr lang="en-US" dirty="0" err="1">
                <a:latin typeface="Arial Armenian" pitchFamily="34" charset="0"/>
              </a:rPr>
              <a:t>OpenCola</a:t>
            </a:r>
            <a:r>
              <a:rPr lang="en-US" dirty="0">
                <a:latin typeface="Arial Armenian" pitchFamily="34" charset="0"/>
              </a:rPr>
              <a:t> Ñ³Ù³Ï³ñ·Á՝ ÇÝýáñÙ³óÇ³ÛÇ ÷ÝïñÙ³Ý ¨ ¹»åÇ Ñ»ï³ùñùÇñ ³ÕµÛáõñÝ»ñ </a:t>
            </a:r>
            <a:r>
              <a:rPr lang="en-US" dirty="0" err="1">
                <a:latin typeface="Arial Armenian" pitchFamily="34" charset="0"/>
              </a:rPr>
              <a:t>ÑÕáõÙÝ»ñÇ</a:t>
            </a:r>
            <a:r>
              <a:rPr lang="en-US" dirty="0">
                <a:latin typeface="Arial Armenian" pitchFamily="34" charset="0"/>
              </a:rPr>
              <a:t> ÷áË³Ý³ÏÙ³Ý </a:t>
            </a:r>
            <a:r>
              <a:rPr lang="en-US" dirty="0" smtClean="0">
                <a:latin typeface="Arial Armenian" pitchFamily="34" charset="0"/>
              </a:rPr>
              <a:t>ï»ËÝáÉá·Ç³ ¿, </a:t>
            </a:r>
            <a:r>
              <a:rPr lang="en-US" dirty="0" err="1">
                <a:latin typeface="Arial Armenian" pitchFamily="34" charset="0"/>
              </a:rPr>
              <a:t>áñï»Õ</a:t>
            </a:r>
            <a:r>
              <a:rPr lang="en-US" dirty="0">
                <a:latin typeface="Arial Armenian" pitchFamily="34" charset="0"/>
              </a:rPr>
              <a:t> ÷ÝïñÙ³Ý Ñ³Ù³Ï³ñ·Ç ÷áË³ñ»Ý Ñ³Ý¹»ë »Ý ·³ÉÇë ó³ÝóÇ Ù³ëÝ³ÏÇóÝ»ñÁ:</a:t>
            </a:r>
          </a:p>
        </p:txBody>
      </p:sp>
    </p:spTree>
    <p:extLst>
      <p:ext uri="{BB962C8B-B14F-4D97-AF65-F5344CB8AC3E}">
        <p14:creationId xmlns:p14="http://schemas.microsoft.com/office/powerpoint/2010/main" val="1954612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31640" y="546418"/>
            <a:ext cx="741682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Arial Armenian" pitchFamily="34" charset="0"/>
              </a:rPr>
              <a:t>	</a:t>
            </a:r>
            <a:r>
              <a:rPr lang="en-US" dirty="0" smtClean="0">
                <a:latin typeface="Arial Armenian" pitchFamily="34" charset="0"/>
              </a:rPr>
              <a:t>àñå»ë½Ç </a:t>
            </a:r>
            <a:r>
              <a:rPr lang="en-US" dirty="0">
                <a:latin typeface="Arial Armenian" pitchFamily="34" charset="0"/>
              </a:rPr>
              <a:t>íëï³ÑáõÃÛáõÝ ³å³Ñáí»Ý, ó³Ýó³ÛÇÝ Íñ³·ñ»ñÁ ¨ ¹ñ³ Ñ³Ù³å³ï³ëË³Ý »ÝÃ³Ï³éáõóí³ÍùÝ»ñÁ </a:t>
            </a:r>
            <a:r>
              <a:rPr lang="en-US" dirty="0" err="1">
                <a:latin typeface="Arial Armenian" pitchFamily="34" charset="0"/>
              </a:rPr>
              <a:t>å»ïù</a:t>
            </a:r>
            <a:r>
              <a:rPr lang="en-US" dirty="0">
                <a:latin typeface="Arial Armenian" pitchFamily="34" charset="0"/>
              </a:rPr>
              <a:t> ¿ ÙÇ ß³ñù »ñ³ßËÇùÝ»ñ Ý»ñÏ³Û³óÝ»Ý: </a:t>
            </a:r>
          </a:p>
          <a:p>
            <a:pPr algn="just"/>
            <a:r>
              <a:rPr lang="en-US" dirty="0">
                <a:latin typeface="Arial Armenian" pitchFamily="34" charset="0"/>
              </a:rPr>
              <a:t>²áõï»ÝïÇýÇÏ³óÇ³ÛÇ, ³íïáñÇ½³óÇ³ÛÇ ¨ Ïá¹³íáñÙ³Ý Ù»Ë³ÝÇ½ÙÝ»ñÇ ÏÇñ³éáõÙÁ ³å³ÑáíáõÙ ¿ íëï³ÑáõÃÛ³Ý Ñ³ñóÁ ó³ÝóáõÙ: ²é³Ýó íëï³ÑáõÃÛ³Ý Ñ³ñóÇ Ï³ñ·³íáñÙ³Ý ¿É»ÏïñáÝ³ÛÇÝ ÏáÙ»ñóÇ³ÛÇ </a:t>
            </a:r>
            <a:r>
              <a:rPr lang="en-US" dirty="0" err="1">
                <a:latin typeface="Arial Armenian" pitchFamily="34" charset="0"/>
              </a:rPr>
              <a:t>Éáõñç</a:t>
            </a:r>
            <a:r>
              <a:rPr lang="en-US" dirty="0">
                <a:latin typeface="Arial Armenian" pitchFamily="34" charset="0"/>
              </a:rPr>
              <a:t> Ñ³Ù³Ï³ñ·»ñÁ µ³ó³éáõÙ »Ý P2P »ÝÃ³Ï³éáõóí³ÍùÇ û·ï³·áñÍáõÙÁ: P2P Ñ³Ù³Ï³ñ·»ñÇ ÏÇñ³éÙ³Ý Ñ»é³ÝÏ³ñÝ»ñÁ ³ÏÝÑ³Ûï »Ý:</a:t>
            </a:r>
            <a:endParaRPr lang="en-US" dirty="0">
              <a:latin typeface="Arial Armenian" pitchFamily="34" charset="0"/>
            </a:endParaRPr>
          </a:p>
        </p:txBody>
      </p:sp>
      <p:pic>
        <p:nvPicPr>
          <p:cNvPr id="3074" name="Picture 2" descr="C:\Users\HG\Desktop\e_commerce_sp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406" y="3645024"/>
            <a:ext cx="2999234" cy="2677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9485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787</TotalTime>
  <Words>531</Words>
  <Application>Microsoft Office PowerPoint</Application>
  <PresentationFormat>On-screen Show (4:3)</PresentationFormat>
  <Paragraphs>28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¾É»ÏïñáÝ³ÛÇÝ ÏáÙ»ñóÇ³ÛÇ Ñ³Ù³Ï³ñ·»ñÁ C2C Ñ³ïí³ÍáõÙ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HG</dc:creator>
  <cp:lastModifiedBy>HG</cp:lastModifiedBy>
  <cp:revision>102</cp:revision>
  <dcterms:created xsi:type="dcterms:W3CDTF">2012-10-27T18:12:22Z</dcterms:created>
  <dcterms:modified xsi:type="dcterms:W3CDTF">2012-12-22T23:10:06Z</dcterms:modified>
</cp:coreProperties>
</file>